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5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CAC2FF-15DD-4DCD-8BFB-453E3C190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DB7229-D39B-4EA4-90CF-931FC00EC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99F8FB-0540-4719-9C1E-F177641D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7CD23D-4E94-45E9-B471-FF09D5D10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410F27-7F70-49FE-868C-29979040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1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4590E-BF51-495E-AB85-0F7F16E9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6C1B33-EF0C-4A3F-9B95-FB48B931B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AD8F90-F5C3-4933-B0EB-6D65D5442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3DBF2D-0F92-4BCB-917D-84582F34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1CC253-15C9-408F-BA77-BC787986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2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FC659E-BA48-45DB-A2FC-42FE4F64D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35C4F2-3E15-467C-A2AB-343AD83D6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775979-2976-4F86-A647-A1C9E04A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14DDDD-FAC2-48ED-AA7C-C128E8C1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2AA43B-B488-4618-82B6-E3B133B2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E9478-590D-4B96-B44D-E8E6976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8800D7-162D-4AF8-964B-D6ECD5D64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D68866-85DE-416E-B960-EA12B2627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BCAC31-8FF6-4469-85C5-490469E7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7160DF-EF6C-474E-95DC-F993087F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4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570268-1576-41F1-ADCD-E4D87B1C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51DF14-92C8-4AC0-BA3D-322BC7CAB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955C48-3F36-407A-9471-DE0296B4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1FF326-A09D-453E-9E5B-4633B1FE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C376ED-E389-4556-A4A4-76472F19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8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05EFA2-BE3A-49D3-B820-D8E8B2DB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3C2BA1-7E4B-4E89-98E8-24BE32786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6EA54A7-AA88-43A4-93A5-00D75E291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FE0465-7A2C-466E-929C-B37CCB9B4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EA1BF8-0351-4684-92D5-E6A63567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C12A0E-0D8A-436D-9A09-A8342170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9F1FAF-EAD2-48A1-8E17-BCB6ACC2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C33A31-1631-43FD-A3C1-7D31EB4F2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0222AD0-3FAC-4DFF-9F27-C52F6903B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F3BF42-2E57-43F2-B3A3-8D9BCFF82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F1885C0-9DFB-44A0-8E47-FA343DDAF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0E74405-742A-4B48-BF5D-48B32C56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C24F65-4FA1-48BF-BAB6-692074BF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AA76530-F317-4096-9769-89DF31BA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1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CD2DB9-65A6-42EC-9887-C928F2B7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D426AE7-CA7B-4C6B-B23C-C62208E4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04F2CCF-51F8-4E62-A602-1E6CF89C2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F9E799-417C-42E5-80BE-9B93E5BAF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7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D11EE9-3B4E-4228-ACB6-7226819A5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50464-FAFD-4BC4-9E8C-FFB26D0E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01153C-A459-40CD-A4F8-15F80A66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4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0561DA-8704-4840-B15C-1E2FBF8B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894B83-AA36-4B94-A131-9EC4A2693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7F2ED9-6359-4D6B-9210-6815F9777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CB5D9B-30D9-480F-8663-4B7C08E8D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0AB21C-560A-4150-9958-37749E79C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1B4EDD-7829-4C77-9608-EBFC00FE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5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007CB8-6729-48D9-938A-D468B908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2EFB917-9EB4-4379-BA99-CFBC6EDAFA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AC85DA-AC9D-4AC9-8609-3457896F4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1E54BD-06C3-424F-97D4-BFF3F424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68E405-5A15-489D-A206-35C61326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C5E8B8-D0FD-4112-9765-BAD7B97FC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1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B88404F-870B-4513-959C-4078AF8C6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7E5301-613F-4405-A334-28E1CAAB9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50E750-C492-4E74-A472-53528C0FB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22F7E-6CED-467F-A196-2182DB50948E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5A9E01-4660-4301-AC3C-B923F4898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334D35-7A37-4AC5-B43C-98D0F6BF4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5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jpg"/><Relationship Id="rId3" Type="http://schemas.openxmlformats.org/officeDocument/2006/relationships/image" Target="../media/image15.jp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0.jpeg"/><Relationship Id="rId10" Type="http://schemas.openxmlformats.org/officeDocument/2006/relationships/image" Target="../media/image16.jpg"/><Relationship Id="rId4" Type="http://schemas.openxmlformats.org/officeDocument/2006/relationships/image" Target="../media/image19.jpe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7D3A0E7-8A24-4433-93E6-0936A41A7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" t="15104" r="625"/>
          <a:stretch/>
        </p:blipFill>
        <p:spPr>
          <a:xfrm>
            <a:off x="350398" y="3252907"/>
            <a:ext cx="1462977" cy="1082775"/>
          </a:xfrm>
          <a:prstGeom prst="rect">
            <a:avLst/>
          </a:prstGeom>
        </p:spPr>
      </p:pic>
      <p:pic>
        <p:nvPicPr>
          <p:cNvPr id="12" name="Image 11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54C40364-8050-4F5D-8404-36D929028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19005" r="52655" b="9200"/>
          <a:stretch/>
        </p:blipFill>
        <p:spPr>
          <a:xfrm rot="10800000">
            <a:off x="2984898" y="273024"/>
            <a:ext cx="4139235" cy="26340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99DC643-E0EE-4CAD-A988-1B87B2AB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30" y="2760212"/>
            <a:ext cx="1411297" cy="137720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ED64505-4B64-419C-BE33-3D7B8E81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53023" y="3305049"/>
            <a:ext cx="2202983" cy="128941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AB57D38-86FF-4348-98F6-0BD06EBA3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424" y="157964"/>
            <a:ext cx="1320613" cy="11530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87B141-503B-4AB4-A21E-87334BE244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81" b="90719" l="9537" r="93188">
                        <a14:foregroundMark x1="28065" y1="90719" x2="35150" y2="89521"/>
                        <a14:foregroundMark x1="93188" y1="23952" x2="58311" y2="541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56788">
            <a:off x="7757152" y="4099437"/>
            <a:ext cx="1169485" cy="10643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2DF4880-984F-485F-AB01-5C97D754AD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0797" y="4347359"/>
            <a:ext cx="320314" cy="91518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217A467-B29A-445C-B11C-ACB7A1FDF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0434" y="1439093"/>
            <a:ext cx="2168498" cy="122978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619BF57-9B70-4FE5-B47A-A285312D75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398" y="5009708"/>
            <a:ext cx="1538030" cy="123574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33002F7-62B6-4ABF-A11D-B6C167D39B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301" y="3949754"/>
            <a:ext cx="761665" cy="52636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2332898-3038-45D3-9E48-2DDE55FC25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228799" y="4981359"/>
            <a:ext cx="1027107" cy="8616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88DB907-1114-4E9F-BD08-F07AC841C2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8421" y="3435776"/>
            <a:ext cx="45719" cy="10684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940AE7D-8693-4652-992D-DF1F2EC740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7294" y="3829486"/>
            <a:ext cx="45719" cy="106846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CC077E3-9993-4D0C-A1A0-EE955D8888D4}"/>
              </a:ext>
            </a:extLst>
          </p:cNvPr>
          <p:cNvCxnSpPr>
            <a:cxnSpLocks/>
          </p:cNvCxnSpPr>
          <p:nvPr/>
        </p:nvCxnSpPr>
        <p:spPr>
          <a:xfrm>
            <a:off x="8841344" y="2845089"/>
            <a:ext cx="263517" cy="1375747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D4748049-5FA2-47BB-9C36-0761D39AC7BC}"/>
              </a:ext>
            </a:extLst>
          </p:cNvPr>
          <p:cNvCxnSpPr>
            <a:cxnSpLocks/>
          </p:cNvCxnSpPr>
          <p:nvPr/>
        </p:nvCxnSpPr>
        <p:spPr>
          <a:xfrm>
            <a:off x="9127062" y="4212938"/>
            <a:ext cx="12466" cy="237771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F0A84BD-A009-43EC-AAB2-4654AFB20666}"/>
              </a:ext>
            </a:extLst>
          </p:cNvPr>
          <p:cNvCxnSpPr>
            <a:cxnSpLocks/>
          </p:cNvCxnSpPr>
          <p:nvPr/>
        </p:nvCxnSpPr>
        <p:spPr>
          <a:xfrm flipH="1" flipV="1">
            <a:off x="1386925" y="6505303"/>
            <a:ext cx="7752603" cy="85345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E74D082-10A6-4512-87CA-6ABCF6B7D6E6}"/>
              </a:ext>
            </a:extLst>
          </p:cNvPr>
          <p:cNvCxnSpPr>
            <a:cxnSpLocks/>
          </p:cNvCxnSpPr>
          <p:nvPr/>
        </p:nvCxnSpPr>
        <p:spPr>
          <a:xfrm>
            <a:off x="1286442" y="5930822"/>
            <a:ext cx="100483" cy="615329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8D63CE63-6A5C-4855-A768-AFA88E3A0CC3}"/>
              </a:ext>
            </a:extLst>
          </p:cNvPr>
          <p:cNvCxnSpPr>
            <a:cxnSpLocks/>
          </p:cNvCxnSpPr>
          <p:nvPr/>
        </p:nvCxnSpPr>
        <p:spPr>
          <a:xfrm flipH="1">
            <a:off x="8857343" y="2838995"/>
            <a:ext cx="187257" cy="13357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D4AA2F4-0EA2-4629-B2D1-CEF0BC7802D9}"/>
              </a:ext>
            </a:extLst>
          </p:cNvPr>
          <p:cNvCxnSpPr>
            <a:cxnSpLocks/>
          </p:cNvCxnSpPr>
          <p:nvPr/>
        </p:nvCxnSpPr>
        <p:spPr>
          <a:xfrm>
            <a:off x="8881645" y="4137419"/>
            <a:ext cx="13829" cy="23008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0EFA5DA-9536-4752-9E3A-9AFA54E3A9D3}"/>
              </a:ext>
            </a:extLst>
          </p:cNvPr>
          <p:cNvCxnSpPr>
            <a:cxnSpLocks/>
          </p:cNvCxnSpPr>
          <p:nvPr/>
        </p:nvCxnSpPr>
        <p:spPr>
          <a:xfrm flipH="1" flipV="1">
            <a:off x="1813375" y="6308282"/>
            <a:ext cx="7112439" cy="89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FE41BAA-DEC9-426A-8670-E3C33A22DFE4}"/>
              </a:ext>
            </a:extLst>
          </p:cNvPr>
          <p:cNvCxnSpPr>
            <a:cxnSpLocks/>
          </p:cNvCxnSpPr>
          <p:nvPr/>
        </p:nvCxnSpPr>
        <p:spPr>
          <a:xfrm>
            <a:off x="1773074" y="5737379"/>
            <a:ext cx="100483" cy="6153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091DC761-E0A6-4764-84B9-ED14C30CC2C2}"/>
              </a:ext>
            </a:extLst>
          </p:cNvPr>
          <p:cNvCxnSpPr>
            <a:cxnSpLocks/>
          </p:cNvCxnSpPr>
          <p:nvPr/>
        </p:nvCxnSpPr>
        <p:spPr>
          <a:xfrm>
            <a:off x="7975208" y="3029133"/>
            <a:ext cx="65962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9F4B5C-68AA-4BDB-9742-8F73172DFFA6}"/>
              </a:ext>
            </a:extLst>
          </p:cNvPr>
          <p:cNvCxnSpPr>
            <a:cxnSpLocks/>
          </p:cNvCxnSpPr>
          <p:nvPr/>
        </p:nvCxnSpPr>
        <p:spPr>
          <a:xfrm>
            <a:off x="7761776" y="3178285"/>
            <a:ext cx="872497" cy="564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716883E-22EF-4B27-AE74-0DBC715C4387}"/>
              </a:ext>
            </a:extLst>
          </p:cNvPr>
          <p:cNvCxnSpPr>
            <a:cxnSpLocks/>
          </p:cNvCxnSpPr>
          <p:nvPr/>
        </p:nvCxnSpPr>
        <p:spPr>
          <a:xfrm flipH="1">
            <a:off x="7990054" y="852784"/>
            <a:ext cx="9908" cy="44925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E292099-8274-4E63-B4AD-C44DDEFAAABF}"/>
              </a:ext>
            </a:extLst>
          </p:cNvPr>
          <p:cNvCxnSpPr>
            <a:cxnSpLocks/>
          </p:cNvCxnSpPr>
          <p:nvPr/>
        </p:nvCxnSpPr>
        <p:spPr>
          <a:xfrm flipH="1">
            <a:off x="7761158" y="1099675"/>
            <a:ext cx="33442" cy="441807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D10589D3-2904-4C9E-9F1C-1DF9740FB9D6}"/>
              </a:ext>
            </a:extLst>
          </p:cNvPr>
          <p:cNvCxnSpPr>
            <a:cxnSpLocks/>
          </p:cNvCxnSpPr>
          <p:nvPr/>
        </p:nvCxnSpPr>
        <p:spPr>
          <a:xfrm flipV="1">
            <a:off x="7962795" y="1991870"/>
            <a:ext cx="1119935" cy="3425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698EB662-129F-4723-843E-9B0537E0AEE0}"/>
              </a:ext>
            </a:extLst>
          </p:cNvPr>
          <p:cNvCxnSpPr>
            <a:cxnSpLocks/>
          </p:cNvCxnSpPr>
          <p:nvPr/>
        </p:nvCxnSpPr>
        <p:spPr>
          <a:xfrm flipV="1">
            <a:off x="7789270" y="1855252"/>
            <a:ext cx="1387570" cy="16242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5A447FB6-2185-4A40-83EB-48230FBF9B61}"/>
              </a:ext>
            </a:extLst>
          </p:cNvPr>
          <p:cNvCxnSpPr>
            <a:cxnSpLocks/>
          </p:cNvCxnSpPr>
          <p:nvPr/>
        </p:nvCxnSpPr>
        <p:spPr>
          <a:xfrm>
            <a:off x="7975208" y="893509"/>
            <a:ext cx="65962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8EC994EE-AA57-4EE5-AF1B-C0CD9A6B3C8F}"/>
              </a:ext>
            </a:extLst>
          </p:cNvPr>
          <p:cNvCxnSpPr>
            <a:cxnSpLocks/>
          </p:cNvCxnSpPr>
          <p:nvPr/>
        </p:nvCxnSpPr>
        <p:spPr>
          <a:xfrm>
            <a:off x="7761777" y="1093827"/>
            <a:ext cx="872497" cy="564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A7239E0B-3B16-403B-8B06-BA0D2B9A5290}"/>
              </a:ext>
            </a:extLst>
          </p:cNvPr>
          <p:cNvCxnSpPr>
            <a:cxnSpLocks/>
          </p:cNvCxnSpPr>
          <p:nvPr/>
        </p:nvCxnSpPr>
        <p:spPr>
          <a:xfrm flipV="1">
            <a:off x="6885898" y="478039"/>
            <a:ext cx="1771795" cy="4299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86CC00B7-7545-46B9-BD09-00F5B451F886}"/>
              </a:ext>
            </a:extLst>
          </p:cNvPr>
          <p:cNvCxnSpPr>
            <a:cxnSpLocks/>
          </p:cNvCxnSpPr>
          <p:nvPr/>
        </p:nvCxnSpPr>
        <p:spPr>
          <a:xfrm flipV="1">
            <a:off x="7009417" y="337270"/>
            <a:ext cx="1624857" cy="43783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5E882FFB-B40C-460C-9673-2F914EBEBE81}"/>
              </a:ext>
            </a:extLst>
          </p:cNvPr>
          <p:cNvCxnSpPr>
            <a:cxnSpLocks/>
          </p:cNvCxnSpPr>
          <p:nvPr/>
        </p:nvCxnSpPr>
        <p:spPr>
          <a:xfrm flipV="1">
            <a:off x="7968229" y="5134811"/>
            <a:ext cx="248419" cy="1840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9D35645-35FD-47C9-807D-622805BE2D34}"/>
              </a:ext>
            </a:extLst>
          </p:cNvPr>
          <p:cNvCxnSpPr>
            <a:cxnSpLocks/>
          </p:cNvCxnSpPr>
          <p:nvPr/>
        </p:nvCxnSpPr>
        <p:spPr>
          <a:xfrm>
            <a:off x="7754797" y="5467968"/>
            <a:ext cx="544412" cy="387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55640A1E-58BB-439A-A9A0-289A8978AD30}"/>
              </a:ext>
            </a:extLst>
          </p:cNvPr>
          <p:cNvCxnSpPr>
            <a:cxnSpLocks/>
          </p:cNvCxnSpPr>
          <p:nvPr/>
        </p:nvCxnSpPr>
        <p:spPr>
          <a:xfrm flipH="1" flipV="1">
            <a:off x="8754469" y="5151856"/>
            <a:ext cx="5455" cy="9375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D725F791-87D8-4A02-B973-A5111D0552D9}"/>
              </a:ext>
            </a:extLst>
          </p:cNvPr>
          <p:cNvCxnSpPr>
            <a:cxnSpLocks/>
          </p:cNvCxnSpPr>
          <p:nvPr/>
        </p:nvCxnSpPr>
        <p:spPr>
          <a:xfrm flipV="1">
            <a:off x="8280022" y="5481175"/>
            <a:ext cx="338501" cy="28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9CD994B6-DEB0-49DC-9046-9A9FDD1589C5}"/>
              </a:ext>
            </a:extLst>
          </p:cNvPr>
          <p:cNvCxnSpPr>
            <a:cxnSpLocks/>
          </p:cNvCxnSpPr>
          <p:nvPr/>
        </p:nvCxnSpPr>
        <p:spPr>
          <a:xfrm flipV="1">
            <a:off x="8299209" y="5107744"/>
            <a:ext cx="14770" cy="390172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0BC2ABF-AA8B-42C8-8A38-3B69546C2A7D}"/>
              </a:ext>
            </a:extLst>
          </p:cNvPr>
          <p:cNvCxnSpPr>
            <a:cxnSpLocks/>
          </p:cNvCxnSpPr>
          <p:nvPr/>
        </p:nvCxnSpPr>
        <p:spPr>
          <a:xfrm flipV="1">
            <a:off x="8613226" y="5071859"/>
            <a:ext cx="44467" cy="39551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5185F291-D621-4AA3-AF50-E2C5E9B3B700}"/>
              </a:ext>
            </a:extLst>
          </p:cNvPr>
          <p:cNvCxnSpPr>
            <a:cxnSpLocks/>
          </p:cNvCxnSpPr>
          <p:nvPr/>
        </p:nvCxnSpPr>
        <p:spPr>
          <a:xfrm flipV="1">
            <a:off x="8419852" y="5147377"/>
            <a:ext cx="340072" cy="142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1964E059-3F86-4B80-9598-9BB10DFDE7A4}"/>
              </a:ext>
            </a:extLst>
          </p:cNvPr>
          <p:cNvCxnSpPr>
            <a:cxnSpLocks/>
          </p:cNvCxnSpPr>
          <p:nvPr/>
        </p:nvCxnSpPr>
        <p:spPr>
          <a:xfrm>
            <a:off x="2388178" y="6040024"/>
            <a:ext cx="6366291" cy="297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7F07757F-14DA-4264-8231-56B6964F2BD3}"/>
              </a:ext>
            </a:extLst>
          </p:cNvPr>
          <p:cNvCxnSpPr>
            <a:cxnSpLocks/>
          </p:cNvCxnSpPr>
          <p:nvPr/>
        </p:nvCxnSpPr>
        <p:spPr>
          <a:xfrm>
            <a:off x="2357838" y="5410980"/>
            <a:ext cx="15470" cy="6369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E534E024-F90E-4706-B4FA-2EB2917C7C6C}"/>
              </a:ext>
            </a:extLst>
          </p:cNvPr>
          <p:cNvCxnSpPr>
            <a:cxnSpLocks/>
          </p:cNvCxnSpPr>
          <p:nvPr/>
        </p:nvCxnSpPr>
        <p:spPr>
          <a:xfrm>
            <a:off x="859992" y="4418603"/>
            <a:ext cx="1505582" cy="10022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121EB1D3-2934-4745-823E-ACCF2126C7F2}"/>
              </a:ext>
            </a:extLst>
          </p:cNvPr>
          <p:cNvCxnSpPr>
            <a:cxnSpLocks/>
          </p:cNvCxnSpPr>
          <p:nvPr/>
        </p:nvCxnSpPr>
        <p:spPr>
          <a:xfrm flipV="1">
            <a:off x="8605605" y="5482944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22AD4708-633A-4B66-89C3-6E8A1AECD70D}"/>
              </a:ext>
            </a:extLst>
          </p:cNvPr>
          <p:cNvCxnSpPr>
            <a:cxnSpLocks/>
          </p:cNvCxnSpPr>
          <p:nvPr/>
        </p:nvCxnSpPr>
        <p:spPr>
          <a:xfrm flipH="1" flipV="1">
            <a:off x="2574556" y="5858758"/>
            <a:ext cx="6030787" cy="7206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901BFDC6-FA8E-48BF-A820-0995AC00676D}"/>
              </a:ext>
            </a:extLst>
          </p:cNvPr>
          <p:cNvCxnSpPr>
            <a:cxnSpLocks/>
          </p:cNvCxnSpPr>
          <p:nvPr/>
        </p:nvCxnSpPr>
        <p:spPr>
          <a:xfrm flipV="1">
            <a:off x="2566277" y="5404610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05BA52E7-467B-476A-BE01-3814D609971F}"/>
              </a:ext>
            </a:extLst>
          </p:cNvPr>
          <p:cNvCxnSpPr>
            <a:cxnSpLocks/>
          </p:cNvCxnSpPr>
          <p:nvPr/>
        </p:nvCxnSpPr>
        <p:spPr>
          <a:xfrm>
            <a:off x="895585" y="4389693"/>
            <a:ext cx="1677152" cy="102544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5D0384D4-7B36-4C89-8DB4-4C3E36CEE28B}"/>
              </a:ext>
            </a:extLst>
          </p:cNvPr>
          <p:cNvCxnSpPr>
            <a:cxnSpLocks/>
          </p:cNvCxnSpPr>
          <p:nvPr/>
        </p:nvCxnSpPr>
        <p:spPr>
          <a:xfrm flipH="1" flipV="1">
            <a:off x="6802425" y="2587572"/>
            <a:ext cx="7953" cy="25231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D19DF2D6-E262-4B4C-9686-D620D007644C}"/>
              </a:ext>
            </a:extLst>
          </p:cNvPr>
          <p:cNvCxnSpPr>
            <a:cxnSpLocks/>
          </p:cNvCxnSpPr>
          <p:nvPr/>
        </p:nvCxnSpPr>
        <p:spPr>
          <a:xfrm flipH="1" flipV="1">
            <a:off x="5687348" y="4458367"/>
            <a:ext cx="3421" cy="143440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C115ECBC-FD37-458E-A200-AA85A3ED245D}"/>
              </a:ext>
            </a:extLst>
          </p:cNvPr>
          <p:cNvCxnSpPr>
            <a:cxnSpLocks/>
          </p:cNvCxnSpPr>
          <p:nvPr/>
        </p:nvCxnSpPr>
        <p:spPr>
          <a:xfrm>
            <a:off x="5702893" y="2592842"/>
            <a:ext cx="1085660" cy="19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>
            <a:extLst>
              <a:ext uri="{FF2B5EF4-FFF2-40B4-BE49-F238E27FC236}">
                <a16:creationId xmlns:a16="http://schemas.microsoft.com/office/drawing/2014/main" id="{5B4E1211-2BB5-4FA0-88AB-F74BE3ED8F4C}"/>
              </a:ext>
            </a:extLst>
          </p:cNvPr>
          <p:cNvCxnSpPr>
            <a:cxnSpLocks/>
          </p:cNvCxnSpPr>
          <p:nvPr/>
        </p:nvCxnSpPr>
        <p:spPr>
          <a:xfrm flipH="1" flipV="1">
            <a:off x="5360163" y="4441010"/>
            <a:ext cx="3976" cy="6166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E160EB93-551A-47B1-B67B-D2AE3D748990}"/>
              </a:ext>
            </a:extLst>
          </p:cNvPr>
          <p:cNvCxnSpPr>
            <a:cxnSpLocks/>
          </p:cNvCxnSpPr>
          <p:nvPr/>
        </p:nvCxnSpPr>
        <p:spPr>
          <a:xfrm>
            <a:off x="5369594" y="5057628"/>
            <a:ext cx="12893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>
            <a:extLst>
              <a:ext uri="{FF2B5EF4-FFF2-40B4-BE49-F238E27FC236}">
                <a16:creationId xmlns:a16="http://schemas.microsoft.com/office/drawing/2014/main" id="{AA5A8B8D-9BD8-46C9-AD0D-9AD29D868AD0}"/>
              </a:ext>
            </a:extLst>
          </p:cNvPr>
          <p:cNvCxnSpPr>
            <a:cxnSpLocks/>
          </p:cNvCxnSpPr>
          <p:nvPr/>
        </p:nvCxnSpPr>
        <p:spPr>
          <a:xfrm flipH="1">
            <a:off x="5690770" y="4919721"/>
            <a:ext cx="852049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E301CF06-ACA2-45D6-A2D3-92A0D84B01BF}"/>
              </a:ext>
            </a:extLst>
          </p:cNvPr>
          <p:cNvCxnSpPr>
            <a:cxnSpLocks/>
          </p:cNvCxnSpPr>
          <p:nvPr/>
        </p:nvCxnSpPr>
        <p:spPr>
          <a:xfrm flipH="1" flipV="1">
            <a:off x="6526156" y="3157966"/>
            <a:ext cx="8182" cy="1779511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35F0AFF7-F69D-4FA3-9652-FB4E66E8A794}"/>
              </a:ext>
            </a:extLst>
          </p:cNvPr>
          <p:cNvCxnSpPr>
            <a:cxnSpLocks/>
          </p:cNvCxnSpPr>
          <p:nvPr/>
        </p:nvCxnSpPr>
        <p:spPr>
          <a:xfrm flipV="1">
            <a:off x="5541887" y="2686179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015A6692-8AEA-4DA1-A1E9-7A7B415728C9}"/>
              </a:ext>
            </a:extLst>
          </p:cNvPr>
          <p:cNvCxnSpPr>
            <a:cxnSpLocks/>
          </p:cNvCxnSpPr>
          <p:nvPr/>
        </p:nvCxnSpPr>
        <p:spPr>
          <a:xfrm flipH="1" flipV="1">
            <a:off x="5528310" y="3147533"/>
            <a:ext cx="1014509" cy="111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151">
            <a:extLst>
              <a:ext uri="{FF2B5EF4-FFF2-40B4-BE49-F238E27FC236}">
                <a16:creationId xmlns:a16="http://schemas.microsoft.com/office/drawing/2014/main" id="{D492538E-673D-4AA3-B9C9-690B85650619}"/>
              </a:ext>
            </a:extLst>
          </p:cNvPr>
          <p:cNvCxnSpPr>
            <a:cxnSpLocks/>
          </p:cNvCxnSpPr>
          <p:nvPr/>
        </p:nvCxnSpPr>
        <p:spPr>
          <a:xfrm flipH="1" flipV="1">
            <a:off x="5477240" y="2699020"/>
            <a:ext cx="360904" cy="790179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153">
            <a:extLst>
              <a:ext uri="{FF2B5EF4-FFF2-40B4-BE49-F238E27FC236}">
                <a16:creationId xmlns:a16="http://schemas.microsoft.com/office/drawing/2014/main" id="{0F616F30-38D9-4420-AF2C-DEA769B548CC}"/>
              </a:ext>
            </a:extLst>
          </p:cNvPr>
          <p:cNvCxnSpPr>
            <a:cxnSpLocks/>
          </p:cNvCxnSpPr>
          <p:nvPr/>
        </p:nvCxnSpPr>
        <p:spPr>
          <a:xfrm flipH="1" flipV="1">
            <a:off x="5406673" y="2686179"/>
            <a:ext cx="284097" cy="80302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155">
            <a:extLst>
              <a:ext uri="{FF2B5EF4-FFF2-40B4-BE49-F238E27FC236}">
                <a16:creationId xmlns:a16="http://schemas.microsoft.com/office/drawing/2014/main" id="{BC179B30-1BAD-4128-BF96-6616C30E198C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5051603" y="2907083"/>
            <a:ext cx="2912" cy="5829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D77C2EA0-AC5C-4B36-828A-089B820A9C0D}"/>
              </a:ext>
            </a:extLst>
          </p:cNvPr>
          <p:cNvCxnSpPr>
            <a:cxnSpLocks/>
          </p:cNvCxnSpPr>
          <p:nvPr/>
        </p:nvCxnSpPr>
        <p:spPr>
          <a:xfrm flipV="1">
            <a:off x="8449271" y="3484823"/>
            <a:ext cx="140617" cy="437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12EC85E0-8E6E-473E-94DC-F73D3450289E}"/>
              </a:ext>
            </a:extLst>
          </p:cNvPr>
          <p:cNvCxnSpPr>
            <a:cxnSpLocks/>
          </p:cNvCxnSpPr>
          <p:nvPr/>
        </p:nvCxnSpPr>
        <p:spPr>
          <a:xfrm>
            <a:off x="8434955" y="3872982"/>
            <a:ext cx="16925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A4A3FD8E-94AD-4C0E-945B-17370798735F}"/>
              </a:ext>
            </a:extLst>
          </p:cNvPr>
          <p:cNvCxnSpPr>
            <a:cxnSpLocks/>
          </p:cNvCxnSpPr>
          <p:nvPr/>
        </p:nvCxnSpPr>
        <p:spPr>
          <a:xfrm flipH="1" flipV="1">
            <a:off x="8449271" y="3282416"/>
            <a:ext cx="1" cy="57938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8DB166B3-F222-4A14-ADAB-997C268A5AF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054515" y="2898471"/>
            <a:ext cx="2590686" cy="861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2" name="Connecteur droit 171">
            <a:extLst>
              <a:ext uri="{FF2B5EF4-FFF2-40B4-BE49-F238E27FC236}">
                <a16:creationId xmlns:a16="http://schemas.microsoft.com/office/drawing/2014/main" id="{AFEE85ED-2EFC-4FF8-8665-F6C0EBF1F611}"/>
              </a:ext>
            </a:extLst>
          </p:cNvPr>
          <p:cNvCxnSpPr>
            <a:cxnSpLocks/>
          </p:cNvCxnSpPr>
          <p:nvPr/>
        </p:nvCxnSpPr>
        <p:spPr>
          <a:xfrm flipV="1">
            <a:off x="7633301" y="2907083"/>
            <a:ext cx="0" cy="39026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174">
            <a:extLst>
              <a:ext uri="{FF2B5EF4-FFF2-40B4-BE49-F238E27FC236}">
                <a16:creationId xmlns:a16="http://schemas.microsoft.com/office/drawing/2014/main" id="{63FC5AAA-964E-4495-931F-F2BA1079B0D6}"/>
              </a:ext>
            </a:extLst>
          </p:cNvPr>
          <p:cNvCxnSpPr>
            <a:cxnSpLocks/>
          </p:cNvCxnSpPr>
          <p:nvPr/>
        </p:nvCxnSpPr>
        <p:spPr>
          <a:xfrm>
            <a:off x="7633301" y="3288983"/>
            <a:ext cx="821295" cy="836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874233E4-933D-4B92-B684-A85562AD0863}"/>
              </a:ext>
            </a:extLst>
          </p:cNvPr>
          <p:cNvCxnSpPr>
            <a:cxnSpLocks/>
          </p:cNvCxnSpPr>
          <p:nvPr/>
        </p:nvCxnSpPr>
        <p:spPr>
          <a:xfrm flipH="1" flipV="1">
            <a:off x="4271542" y="3008811"/>
            <a:ext cx="1" cy="481976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9" name="Connecteur droit 188">
            <a:extLst>
              <a:ext uri="{FF2B5EF4-FFF2-40B4-BE49-F238E27FC236}">
                <a16:creationId xmlns:a16="http://schemas.microsoft.com/office/drawing/2014/main" id="{F3369773-B398-4564-9836-0B19BCC8D180}"/>
              </a:ext>
            </a:extLst>
          </p:cNvPr>
          <p:cNvCxnSpPr>
            <a:cxnSpLocks/>
          </p:cNvCxnSpPr>
          <p:nvPr/>
        </p:nvCxnSpPr>
        <p:spPr>
          <a:xfrm flipH="1">
            <a:off x="4277904" y="2999302"/>
            <a:ext cx="3227541" cy="16956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5" name="Connecteur droit 194">
            <a:extLst>
              <a:ext uri="{FF2B5EF4-FFF2-40B4-BE49-F238E27FC236}">
                <a16:creationId xmlns:a16="http://schemas.microsoft.com/office/drawing/2014/main" id="{B9D75220-63A8-45AC-8221-9B13E4827965}"/>
              </a:ext>
            </a:extLst>
          </p:cNvPr>
          <p:cNvCxnSpPr>
            <a:cxnSpLocks/>
          </p:cNvCxnSpPr>
          <p:nvPr/>
        </p:nvCxnSpPr>
        <p:spPr>
          <a:xfrm flipV="1">
            <a:off x="7493599" y="2999302"/>
            <a:ext cx="608" cy="57064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3E298B03-499A-4421-A431-4116A4010D1C}"/>
              </a:ext>
            </a:extLst>
          </p:cNvPr>
          <p:cNvCxnSpPr>
            <a:cxnSpLocks/>
          </p:cNvCxnSpPr>
          <p:nvPr/>
        </p:nvCxnSpPr>
        <p:spPr>
          <a:xfrm flipH="1">
            <a:off x="7494206" y="3569946"/>
            <a:ext cx="1119021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199">
            <a:extLst>
              <a:ext uri="{FF2B5EF4-FFF2-40B4-BE49-F238E27FC236}">
                <a16:creationId xmlns:a16="http://schemas.microsoft.com/office/drawing/2014/main" id="{588B9579-732B-464D-9C79-14F5102BFDAA}"/>
              </a:ext>
            </a:extLst>
          </p:cNvPr>
          <p:cNvCxnSpPr>
            <a:cxnSpLocks/>
          </p:cNvCxnSpPr>
          <p:nvPr/>
        </p:nvCxnSpPr>
        <p:spPr>
          <a:xfrm flipH="1">
            <a:off x="8336273" y="3714726"/>
            <a:ext cx="276953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1" name="Connecteur droit 200">
            <a:extLst>
              <a:ext uri="{FF2B5EF4-FFF2-40B4-BE49-F238E27FC236}">
                <a16:creationId xmlns:a16="http://schemas.microsoft.com/office/drawing/2014/main" id="{87EB8225-E575-4FB9-9AB9-96A92219D85C}"/>
              </a:ext>
            </a:extLst>
          </p:cNvPr>
          <p:cNvCxnSpPr>
            <a:cxnSpLocks/>
          </p:cNvCxnSpPr>
          <p:nvPr/>
        </p:nvCxnSpPr>
        <p:spPr>
          <a:xfrm>
            <a:off x="8336273" y="3569946"/>
            <a:ext cx="1221" cy="14478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205">
            <a:extLst>
              <a:ext uri="{FF2B5EF4-FFF2-40B4-BE49-F238E27FC236}">
                <a16:creationId xmlns:a16="http://schemas.microsoft.com/office/drawing/2014/main" id="{5E61ABEA-EBD4-4F33-B33C-A1EAD2063127}"/>
              </a:ext>
            </a:extLst>
          </p:cNvPr>
          <p:cNvCxnSpPr>
            <a:cxnSpLocks/>
          </p:cNvCxnSpPr>
          <p:nvPr/>
        </p:nvCxnSpPr>
        <p:spPr>
          <a:xfrm flipH="1">
            <a:off x="4410637" y="3069497"/>
            <a:ext cx="2977795" cy="23346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7" name="Connecteur droit 206">
            <a:extLst>
              <a:ext uri="{FF2B5EF4-FFF2-40B4-BE49-F238E27FC236}">
                <a16:creationId xmlns:a16="http://schemas.microsoft.com/office/drawing/2014/main" id="{228F80BF-A983-4746-9A05-E8E571D36691}"/>
              </a:ext>
            </a:extLst>
          </p:cNvPr>
          <p:cNvCxnSpPr>
            <a:cxnSpLocks/>
          </p:cNvCxnSpPr>
          <p:nvPr/>
        </p:nvCxnSpPr>
        <p:spPr>
          <a:xfrm flipV="1">
            <a:off x="7388431" y="3070502"/>
            <a:ext cx="608" cy="570644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8" name="Connecteur droit 207">
            <a:extLst>
              <a:ext uri="{FF2B5EF4-FFF2-40B4-BE49-F238E27FC236}">
                <a16:creationId xmlns:a16="http://schemas.microsoft.com/office/drawing/2014/main" id="{CAB556DA-27BD-4E7C-A1AF-B858CE711B6B}"/>
              </a:ext>
            </a:extLst>
          </p:cNvPr>
          <p:cNvCxnSpPr>
            <a:cxnSpLocks/>
          </p:cNvCxnSpPr>
          <p:nvPr/>
        </p:nvCxnSpPr>
        <p:spPr>
          <a:xfrm flipH="1">
            <a:off x="7388431" y="3639096"/>
            <a:ext cx="1224796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208">
            <a:extLst>
              <a:ext uri="{FF2B5EF4-FFF2-40B4-BE49-F238E27FC236}">
                <a16:creationId xmlns:a16="http://schemas.microsoft.com/office/drawing/2014/main" id="{719D43D4-39A3-4FE8-80F2-FF2961161B18}"/>
              </a:ext>
            </a:extLst>
          </p:cNvPr>
          <p:cNvCxnSpPr>
            <a:cxnSpLocks/>
          </p:cNvCxnSpPr>
          <p:nvPr/>
        </p:nvCxnSpPr>
        <p:spPr>
          <a:xfrm flipH="1" flipV="1">
            <a:off x="8257224" y="3778932"/>
            <a:ext cx="356002" cy="4944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0" name="Connecteur droit 209">
            <a:extLst>
              <a:ext uri="{FF2B5EF4-FFF2-40B4-BE49-F238E27FC236}">
                <a16:creationId xmlns:a16="http://schemas.microsoft.com/office/drawing/2014/main" id="{709B4252-CF76-4F58-A6EE-E4EAF9E7549A}"/>
              </a:ext>
            </a:extLst>
          </p:cNvPr>
          <p:cNvCxnSpPr>
            <a:cxnSpLocks/>
          </p:cNvCxnSpPr>
          <p:nvPr/>
        </p:nvCxnSpPr>
        <p:spPr>
          <a:xfrm>
            <a:off x="8244832" y="3639096"/>
            <a:ext cx="1221" cy="14478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7" name="Connecteur droit 216">
            <a:extLst>
              <a:ext uri="{FF2B5EF4-FFF2-40B4-BE49-F238E27FC236}">
                <a16:creationId xmlns:a16="http://schemas.microsoft.com/office/drawing/2014/main" id="{4E7893BB-E4F7-4E63-A262-1D6AEB5A7860}"/>
              </a:ext>
            </a:extLst>
          </p:cNvPr>
          <p:cNvCxnSpPr>
            <a:cxnSpLocks/>
          </p:cNvCxnSpPr>
          <p:nvPr/>
        </p:nvCxnSpPr>
        <p:spPr>
          <a:xfrm>
            <a:off x="4422561" y="3102162"/>
            <a:ext cx="0" cy="3723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0" name="Connecteur droit 219">
            <a:extLst>
              <a:ext uri="{FF2B5EF4-FFF2-40B4-BE49-F238E27FC236}">
                <a16:creationId xmlns:a16="http://schemas.microsoft.com/office/drawing/2014/main" id="{63A58FD0-FADC-40EC-8AFE-174508EC0C1B}"/>
              </a:ext>
            </a:extLst>
          </p:cNvPr>
          <p:cNvCxnSpPr>
            <a:cxnSpLocks/>
          </p:cNvCxnSpPr>
          <p:nvPr/>
        </p:nvCxnSpPr>
        <p:spPr>
          <a:xfrm>
            <a:off x="4586391" y="3249799"/>
            <a:ext cx="0" cy="25071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2" name="Connecteur droit 221">
            <a:extLst>
              <a:ext uri="{FF2B5EF4-FFF2-40B4-BE49-F238E27FC236}">
                <a16:creationId xmlns:a16="http://schemas.microsoft.com/office/drawing/2014/main" id="{2A515F70-E24F-4961-A252-3B81F4FE7786}"/>
              </a:ext>
            </a:extLst>
          </p:cNvPr>
          <p:cNvCxnSpPr>
            <a:cxnSpLocks/>
          </p:cNvCxnSpPr>
          <p:nvPr/>
        </p:nvCxnSpPr>
        <p:spPr>
          <a:xfrm flipH="1">
            <a:off x="3939697" y="3245438"/>
            <a:ext cx="13325" cy="22958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3" name="Connecteur droit 222">
            <a:extLst>
              <a:ext uri="{FF2B5EF4-FFF2-40B4-BE49-F238E27FC236}">
                <a16:creationId xmlns:a16="http://schemas.microsoft.com/office/drawing/2014/main" id="{7A095C69-B2AD-4FD2-8E3D-23AFFF3A9D36}"/>
              </a:ext>
            </a:extLst>
          </p:cNvPr>
          <p:cNvCxnSpPr>
            <a:cxnSpLocks/>
          </p:cNvCxnSpPr>
          <p:nvPr/>
        </p:nvCxnSpPr>
        <p:spPr>
          <a:xfrm flipH="1" flipV="1">
            <a:off x="3939697" y="3245438"/>
            <a:ext cx="646694" cy="43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Connecteur droit 225">
            <a:extLst>
              <a:ext uri="{FF2B5EF4-FFF2-40B4-BE49-F238E27FC236}">
                <a16:creationId xmlns:a16="http://schemas.microsoft.com/office/drawing/2014/main" id="{9C94C6A3-AD4D-4CF5-8E5D-849311B3B50E}"/>
              </a:ext>
            </a:extLst>
          </p:cNvPr>
          <p:cNvCxnSpPr>
            <a:cxnSpLocks/>
          </p:cNvCxnSpPr>
          <p:nvPr/>
        </p:nvCxnSpPr>
        <p:spPr>
          <a:xfrm>
            <a:off x="814663" y="4441011"/>
            <a:ext cx="1448021" cy="110032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Connecteur droit 230">
            <a:extLst>
              <a:ext uri="{FF2B5EF4-FFF2-40B4-BE49-F238E27FC236}">
                <a16:creationId xmlns:a16="http://schemas.microsoft.com/office/drawing/2014/main" id="{EC960584-A52B-4A2B-8ED9-449BEF4B029E}"/>
              </a:ext>
            </a:extLst>
          </p:cNvPr>
          <p:cNvCxnSpPr>
            <a:cxnSpLocks/>
          </p:cNvCxnSpPr>
          <p:nvPr/>
        </p:nvCxnSpPr>
        <p:spPr>
          <a:xfrm flipH="1" flipV="1">
            <a:off x="2247757" y="5541333"/>
            <a:ext cx="1698602" cy="977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3" name="Image 232">
            <a:extLst>
              <a:ext uri="{FF2B5EF4-FFF2-40B4-BE49-F238E27FC236}">
                <a16:creationId xmlns:a16="http://schemas.microsoft.com/office/drawing/2014/main" id="{E9187A78-FA65-4DAF-BA75-9134C1203A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31305" y="3330874"/>
            <a:ext cx="897576" cy="1448165"/>
          </a:xfrm>
          <a:prstGeom prst="rect">
            <a:avLst/>
          </a:prstGeom>
        </p:spPr>
      </p:pic>
      <p:cxnSp>
        <p:nvCxnSpPr>
          <p:cNvPr id="234" name="Connecteur droit 233">
            <a:extLst>
              <a:ext uri="{FF2B5EF4-FFF2-40B4-BE49-F238E27FC236}">
                <a16:creationId xmlns:a16="http://schemas.microsoft.com/office/drawing/2014/main" id="{3F885EF0-D824-40E8-B50D-9AA670867AAE}"/>
              </a:ext>
            </a:extLst>
          </p:cNvPr>
          <p:cNvCxnSpPr>
            <a:cxnSpLocks/>
          </p:cNvCxnSpPr>
          <p:nvPr/>
        </p:nvCxnSpPr>
        <p:spPr>
          <a:xfrm>
            <a:off x="8754469" y="5161670"/>
            <a:ext cx="14867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234">
            <a:extLst>
              <a:ext uri="{FF2B5EF4-FFF2-40B4-BE49-F238E27FC236}">
                <a16:creationId xmlns:a16="http://schemas.microsoft.com/office/drawing/2014/main" id="{BA2C6806-4019-4E49-9AFA-465D91A1C0E4}"/>
              </a:ext>
            </a:extLst>
          </p:cNvPr>
          <p:cNvCxnSpPr>
            <a:cxnSpLocks/>
          </p:cNvCxnSpPr>
          <p:nvPr/>
        </p:nvCxnSpPr>
        <p:spPr>
          <a:xfrm flipH="1">
            <a:off x="8604207" y="5478463"/>
            <a:ext cx="1811765" cy="6391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onnecteur droit 242">
            <a:extLst>
              <a:ext uri="{FF2B5EF4-FFF2-40B4-BE49-F238E27FC236}">
                <a16:creationId xmlns:a16="http://schemas.microsoft.com/office/drawing/2014/main" id="{2868AB33-A129-4FC8-AC52-CCE3D020A68B}"/>
              </a:ext>
            </a:extLst>
          </p:cNvPr>
          <p:cNvCxnSpPr>
            <a:cxnSpLocks/>
          </p:cNvCxnSpPr>
          <p:nvPr/>
        </p:nvCxnSpPr>
        <p:spPr>
          <a:xfrm flipV="1">
            <a:off x="10243993" y="4680982"/>
            <a:ext cx="37572" cy="488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onnecteur droit 243">
            <a:extLst>
              <a:ext uri="{FF2B5EF4-FFF2-40B4-BE49-F238E27FC236}">
                <a16:creationId xmlns:a16="http://schemas.microsoft.com/office/drawing/2014/main" id="{701493F8-C2DC-4279-A081-04B60D3D953D}"/>
              </a:ext>
            </a:extLst>
          </p:cNvPr>
          <p:cNvCxnSpPr>
            <a:cxnSpLocks/>
            <a:endCxn id="233" idx="2"/>
          </p:cNvCxnSpPr>
          <p:nvPr/>
        </p:nvCxnSpPr>
        <p:spPr>
          <a:xfrm flipH="1" flipV="1">
            <a:off x="10380093" y="4779039"/>
            <a:ext cx="24455" cy="705815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7" name="ZoneTexte 246">
            <a:extLst>
              <a:ext uri="{FF2B5EF4-FFF2-40B4-BE49-F238E27FC236}">
                <a16:creationId xmlns:a16="http://schemas.microsoft.com/office/drawing/2014/main" id="{F0F15BDD-1290-4684-80F8-C65C650FF84E}"/>
              </a:ext>
            </a:extLst>
          </p:cNvPr>
          <p:cNvSpPr txBox="1"/>
          <p:nvPr/>
        </p:nvSpPr>
        <p:spPr>
          <a:xfrm>
            <a:off x="8519203" y="147337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7.2V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37649C7F-1C25-4E72-ADE1-7A26424D09A1}"/>
              </a:ext>
            </a:extLst>
          </p:cNvPr>
          <p:cNvSpPr txBox="1"/>
          <p:nvPr/>
        </p:nvSpPr>
        <p:spPr>
          <a:xfrm>
            <a:off x="7299405" y="25317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12V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C72F0BA4-49E5-4A5E-85B2-74855F85950A}"/>
              </a:ext>
            </a:extLst>
          </p:cNvPr>
          <p:cNvSpPr txBox="1"/>
          <p:nvPr/>
        </p:nvSpPr>
        <p:spPr>
          <a:xfrm>
            <a:off x="6425330" y="3743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B5C2E5A8-B30B-43A2-926E-7C3784045B27}"/>
              </a:ext>
            </a:extLst>
          </p:cNvPr>
          <p:cNvSpPr txBox="1"/>
          <p:nvPr/>
        </p:nvSpPr>
        <p:spPr>
          <a:xfrm>
            <a:off x="9566807" y="515452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803C88BB-A655-4DBC-9069-F4E6181019D8}"/>
              </a:ext>
            </a:extLst>
          </p:cNvPr>
          <p:cNvSpPr txBox="1"/>
          <p:nvPr/>
        </p:nvSpPr>
        <p:spPr>
          <a:xfrm>
            <a:off x="5138192" y="557777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0D87F343-BA27-475B-A884-D815B60537FE}"/>
              </a:ext>
            </a:extLst>
          </p:cNvPr>
          <p:cNvSpPr txBox="1"/>
          <p:nvPr/>
        </p:nvSpPr>
        <p:spPr>
          <a:xfrm>
            <a:off x="9709717" y="333299"/>
            <a:ext cx="1970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converter, regulator 12V output</a:t>
            </a:r>
          </a:p>
        </p:txBody>
      </p:sp>
      <p:sp>
        <p:nvSpPr>
          <p:cNvPr id="253" name="ZoneTexte 252">
            <a:extLst>
              <a:ext uri="{FF2B5EF4-FFF2-40B4-BE49-F238E27FC236}">
                <a16:creationId xmlns:a16="http://schemas.microsoft.com/office/drawing/2014/main" id="{F84FE62C-7F4E-49EA-AEB0-97BD8116957C}"/>
              </a:ext>
            </a:extLst>
          </p:cNvPr>
          <p:cNvSpPr txBox="1"/>
          <p:nvPr/>
        </p:nvSpPr>
        <p:spPr>
          <a:xfrm>
            <a:off x="9885515" y="2823114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h-bridge</a:t>
            </a:r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0D67E176-7C7E-406B-B647-0242CB48B48D}"/>
              </a:ext>
            </a:extLst>
          </p:cNvPr>
          <p:cNvSpPr txBox="1"/>
          <p:nvPr/>
        </p:nvSpPr>
        <p:spPr>
          <a:xfrm>
            <a:off x="10828881" y="3423597"/>
            <a:ext cx="1440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Cooling fan for h-bridge</a:t>
            </a:r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82110078-41AA-43B4-A719-A3A1D577517F}"/>
              </a:ext>
            </a:extLst>
          </p:cNvPr>
          <p:cNvSpPr txBox="1"/>
          <p:nvPr/>
        </p:nvSpPr>
        <p:spPr>
          <a:xfrm>
            <a:off x="10607625" y="1755090"/>
            <a:ext cx="179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4500mA 7.2V battery</a:t>
            </a:r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F1FA03C3-434F-40BF-AD46-C799902A6EA3}"/>
              </a:ext>
            </a:extLst>
          </p:cNvPr>
          <p:cNvSpPr txBox="1"/>
          <p:nvPr/>
        </p:nvSpPr>
        <p:spPr>
          <a:xfrm>
            <a:off x="1302117" y="670336"/>
            <a:ext cx="179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RockPro64 board from pine64.org</a:t>
            </a:r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5FB3599D-AC58-4037-B15E-3FEC5CFC5A31}"/>
              </a:ext>
            </a:extLst>
          </p:cNvPr>
          <p:cNvSpPr txBox="1"/>
          <p:nvPr/>
        </p:nvSpPr>
        <p:spPr>
          <a:xfrm>
            <a:off x="3556096" y="4529025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Arduino mini</a:t>
            </a:r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3E9B2A75-D519-4782-8195-02945B54ABCD}"/>
              </a:ext>
            </a:extLst>
          </p:cNvPr>
          <p:cNvSpPr txBox="1"/>
          <p:nvPr/>
        </p:nvSpPr>
        <p:spPr>
          <a:xfrm>
            <a:off x="6877317" y="5556407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on/off switch</a:t>
            </a:r>
          </a:p>
        </p:txBody>
      </p:sp>
      <p:sp>
        <p:nvSpPr>
          <p:cNvPr id="261" name="ZoneTexte 260">
            <a:extLst>
              <a:ext uri="{FF2B5EF4-FFF2-40B4-BE49-F238E27FC236}">
                <a16:creationId xmlns:a16="http://schemas.microsoft.com/office/drawing/2014/main" id="{FC2D0292-349D-4936-91CE-049BFA2EB0CF}"/>
              </a:ext>
            </a:extLst>
          </p:cNvPr>
          <p:cNvSpPr txBox="1"/>
          <p:nvPr/>
        </p:nvSpPr>
        <p:spPr>
          <a:xfrm>
            <a:off x="7158395" y="4364915"/>
            <a:ext cx="94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LM7805</a:t>
            </a:r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17BBA37C-7EF9-4793-B2C8-A2E4D01451D5}"/>
              </a:ext>
            </a:extLst>
          </p:cNvPr>
          <p:cNvSpPr txBox="1"/>
          <p:nvPr/>
        </p:nvSpPr>
        <p:spPr>
          <a:xfrm>
            <a:off x="338123" y="6237332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263" name="ZoneTexte 262">
            <a:extLst>
              <a:ext uri="{FF2B5EF4-FFF2-40B4-BE49-F238E27FC236}">
                <a16:creationId xmlns:a16="http://schemas.microsoft.com/office/drawing/2014/main" id="{7B69208E-53D4-4FAC-9A1B-1A2DDAE1F73B}"/>
              </a:ext>
            </a:extLst>
          </p:cNvPr>
          <p:cNvSpPr txBox="1"/>
          <p:nvPr/>
        </p:nvSpPr>
        <p:spPr>
          <a:xfrm>
            <a:off x="350398" y="2587084"/>
            <a:ext cx="206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Modelcraft</a:t>
            </a:r>
            <a:r>
              <a:rPr lang="en-US" dirty="0"/>
              <a:t> MC410 servomotor</a:t>
            </a:r>
          </a:p>
        </p:txBody>
      </p:sp>
    </p:spTree>
    <p:extLst>
      <p:ext uri="{BB962C8B-B14F-4D97-AF65-F5344CB8AC3E}">
        <p14:creationId xmlns:p14="http://schemas.microsoft.com/office/powerpoint/2010/main" val="172095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 27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B5CD3D7A-9F15-4297-A0B1-2DA90DAD3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76516" y="429285"/>
            <a:ext cx="3552356" cy="23971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AE4EC6-27EA-4C93-976F-262DCC3F7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6" t="4876" r="18629"/>
          <a:stretch/>
        </p:blipFill>
        <p:spPr>
          <a:xfrm>
            <a:off x="9266157" y="2760136"/>
            <a:ext cx="1613857" cy="1717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7D3A0E7-8A24-4433-93E6-0936A41A74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" t="15104" r="625"/>
          <a:stretch/>
        </p:blipFill>
        <p:spPr>
          <a:xfrm>
            <a:off x="350398" y="3252907"/>
            <a:ext cx="1462977" cy="10827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ED64505-4B64-419C-BE33-3D7B8E81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53023" y="3305049"/>
            <a:ext cx="2202983" cy="128941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87B141-503B-4AB4-A21E-87334BE24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81" b="90719" l="9537" r="93188">
                        <a14:foregroundMark x1="28065" y1="90719" x2="35150" y2="89521"/>
                        <a14:foregroundMark x1="93188" y1="23952" x2="58311" y2="541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56788">
            <a:off x="7757152" y="4099437"/>
            <a:ext cx="1169485" cy="10643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2DF4880-984F-485F-AB01-5C97D754AD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0797" y="4347359"/>
            <a:ext cx="320314" cy="91518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217A467-B29A-445C-B11C-ACB7A1FDF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0434" y="989731"/>
            <a:ext cx="2168498" cy="122978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619BF57-9B70-4FE5-B47A-A285312D75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398" y="5009708"/>
            <a:ext cx="1538030" cy="123574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33002F7-62B6-4ABF-A11D-B6C167D39B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301" y="3949754"/>
            <a:ext cx="761665" cy="52636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2332898-3038-45D3-9E48-2DDE55FC25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228799" y="4981359"/>
            <a:ext cx="1027107" cy="861653"/>
          </a:xfrm>
          <a:prstGeom prst="rect">
            <a:avLst/>
          </a:prstGeom>
        </p:spPr>
      </p:pic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D4748049-5FA2-47BB-9C36-0761D39AC7BC}"/>
              </a:ext>
            </a:extLst>
          </p:cNvPr>
          <p:cNvCxnSpPr>
            <a:cxnSpLocks/>
          </p:cNvCxnSpPr>
          <p:nvPr/>
        </p:nvCxnSpPr>
        <p:spPr>
          <a:xfrm>
            <a:off x="11213157" y="2377440"/>
            <a:ext cx="20609" cy="4232255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F0A84BD-A009-43EC-AAB2-4654AFB20666}"/>
              </a:ext>
            </a:extLst>
          </p:cNvPr>
          <p:cNvCxnSpPr>
            <a:cxnSpLocks/>
          </p:cNvCxnSpPr>
          <p:nvPr/>
        </p:nvCxnSpPr>
        <p:spPr>
          <a:xfrm flipH="1" flipV="1">
            <a:off x="1386926" y="6505304"/>
            <a:ext cx="9846840" cy="10136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E74D082-10A6-4512-87CA-6ABCF6B7D6E6}"/>
              </a:ext>
            </a:extLst>
          </p:cNvPr>
          <p:cNvCxnSpPr>
            <a:cxnSpLocks/>
          </p:cNvCxnSpPr>
          <p:nvPr/>
        </p:nvCxnSpPr>
        <p:spPr>
          <a:xfrm>
            <a:off x="1286442" y="5930822"/>
            <a:ext cx="100483" cy="615329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D4AA2F4-0EA2-4629-B2D1-CEF0BC7802D9}"/>
              </a:ext>
            </a:extLst>
          </p:cNvPr>
          <p:cNvCxnSpPr>
            <a:cxnSpLocks/>
          </p:cNvCxnSpPr>
          <p:nvPr/>
        </p:nvCxnSpPr>
        <p:spPr>
          <a:xfrm>
            <a:off x="11011159" y="2504493"/>
            <a:ext cx="32565" cy="39175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0EFA5DA-9536-4752-9E3A-9AFA54E3A9D3}"/>
              </a:ext>
            </a:extLst>
          </p:cNvPr>
          <p:cNvCxnSpPr>
            <a:cxnSpLocks/>
          </p:cNvCxnSpPr>
          <p:nvPr/>
        </p:nvCxnSpPr>
        <p:spPr>
          <a:xfrm flipH="1" flipV="1">
            <a:off x="1813376" y="6308283"/>
            <a:ext cx="9230348" cy="1112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FE41BAA-DEC9-426A-8670-E3C33A22DFE4}"/>
              </a:ext>
            </a:extLst>
          </p:cNvPr>
          <p:cNvCxnSpPr>
            <a:cxnSpLocks/>
          </p:cNvCxnSpPr>
          <p:nvPr/>
        </p:nvCxnSpPr>
        <p:spPr>
          <a:xfrm>
            <a:off x="1773074" y="5737379"/>
            <a:ext cx="100483" cy="6153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091DC761-E0A6-4764-84B9-ED14C30CC2C2}"/>
              </a:ext>
            </a:extLst>
          </p:cNvPr>
          <p:cNvCxnSpPr>
            <a:cxnSpLocks/>
          </p:cNvCxnSpPr>
          <p:nvPr/>
        </p:nvCxnSpPr>
        <p:spPr>
          <a:xfrm>
            <a:off x="8013193" y="2495563"/>
            <a:ext cx="198674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9F4B5C-68AA-4BDB-9742-8F73172DFFA6}"/>
              </a:ext>
            </a:extLst>
          </p:cNvPr>
          <p:cNvCxnSpPr>
            <a:cxnSpLocks/>
          </p:cNvCxnSpPr>
          <p:nvPr/>
        </p:nvCxnSpPr>
        <p:spPr>
          <a:xfrm>
            <a:off x="7805422" y="2325865"/>
            <a:ext cx="2320905" cy="29288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716883E-22EF-4B27-AE74-0DBC715C4387}"/>
              </a:ext>
            </a:extLst>
          </p:cNvPr>
          <p:cNvCxnSpPr>
            <a:cxnSpLocks/>
          </p:cNvCxnSpPr>
          <p:nvPr/>
        </p:nvCxnSpPr>
        <p:spPr>
          <a:xfrm flipH="1">
            <a:off x="7990055" y="1835234"/>
            <a:ext cx="24791" cy="35100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E292099-8274-4E63-B4AD-C44DDEFAAABF}"/>
              </a:ext>
            </a:extLst>
          </p:cNvPr>
          <p:cNvCxnSpPr>
            <a:cxnSpLocks/>
          </p:cNvCxnSpPr>
          <p:nvPr/>
        </p:nvCxnSpPr>
        <p:spPr>
          <a:xfrm flipH="1">
            <a:off x="7761158" y="1542051"/>
            <a:ext cx="47380" cy="397570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D10589D3-2904-4C9E-9F1C-1DF9740FB9D6}"/>
              </a:ext>
            </a:extLst>
          </p:cNvPr>
          <p:cNvCxnSpPr>
            <a:cxnSpLocks/>
          </p:cNvCxnSpPr>
          <p:nvPr/>
        </p:nvCxnSpPr>
        <p:spPr>
          <a:xfrm flipV="1">
            <a:off x="7962795" y="1542508"/>
            <a:ext cx="1119935" cy="3425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698EB662-129F-4723-843E-9B0537E0AEE0}"/>
              </a:ext>
            </a:extLst>
          </p:cNvPr>
          <p:cNvCxnSpPr>
            <a:cxnSpLocks/>
          </p:cNvCxnSpPr>
          <p:nvPr/>
        </p:nvCxnSpPr>
        <p:spPr>
          <a:xfrm flipV="1">
            <a:off x="7789270" y="1405890"/>
            <a:ext cx="1387570" cy="16242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A7239E0B-3B16-403B-8B06-BA0D2B9A5290}"/>
              </a:ext>
            </a:extLst>
          </p:cNvPr>
          <p:cNvCxnSpPr>
            <a:cxnSpLocks/>
          </p:cNvCxnSpPr>
          <p:nvPr/>
        </p:nvCxnSpPr>
        <p:spPr>
          <a:xfrm flipV="1">
            <a:off x="5665357" y="324029"/>
            <a:ext cx="2938851" cy="2226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86CC00B7-7545-46B9-BD09-00F5B451F886}"/>
              </a:ext>
            </a:extLst>
          </p:cNvPr>
          <p:cNvCxnSpPr>
            <a:cxnSpLocks/>
          </p:cNvCxnSpPr>
          <p:nvPr/>
        </p:nvCxnSpPr>
        <p:spPr>
          <a:xfrm flipV="1">
            <a:off x="5664783" y="381826"/>
            <a:ext cx="2960006" cy="250881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5E882FFB-B40C-460C-9673-2F914EBEBE81}"/>
              </a:ext>
            </a:extLst>
          </p:cNvPr>
          <p:cNvCxnSpPr>
            <a:cxnSpLocks/>
          </p:cNvCxnSpPr>
          <p:nvPr/>
        </p:nvCxnSpPr>
        <p:spPr>
          <a:xfrm flipV="1">
            <a:off x="7968229" y="5134811"/>
            <a:ext cx="248419" cy="1840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9D35645-35FD-47C9-807D-622805BE2D34}"/>
              </a:ext>
            </a:extLst>
          </p:cNvPr>
          <p:cNvCxnSpPr>
            <a:cxnSpLocks/>
          </p:cNvCxnSpPr>
          <p:nvPr/>
        </p:nvCxnSpPr>
        <p:spPr>
          <a:xfrm>
            <a:off x="7754797" y="5467968"/>
            <a:ext cx="544412" cy="387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55640A1E-58BB-439A-A9A0-289A8978AD30}"/>
              </a:ext>
            </a:extLst>
          </p:cNvPr>
          <p:cNvCxnSpPr>
            <a:cxnSpLocks/>
          </p:cNvCxnSpPr>
          <p:nvPr/>
        </p:nvCxnSpPr>
        <p:spPr>
          <a:xfrm flipH="1" flipV="1">
            <a:off x="8754469" y="5151856"/>
            <a:ext cx="5455" cy="9375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D725F791-87D8-4A02-B973-A5111D0552D9}"/>
              </a:ext>
            </a:extLst>
          </p:cNvPr>
          <p:cNvCxnSpPr>
            <a:cxnSpLocks/>
          </p:cNvCxnSpPr>
          <p:nvPr/>
        </p:nvCxnSpPr>
        <p:spPr>
          <a:xfrm flipV="1">
            <a:off x="8280022" y="5481175"/>
            <a:ext cx="338501" cy="28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9CD994B6-DEB0-49DC-9046-9A9FDD1589C5}"/>
              </a:ext>
            </a:extLst>
          </p:cNvPr>
          <p:cNvCxnSpPr>
            <a:cxnSpLocks/>
          </p:cNvCxnSpPr>
          <p:nvPr/>
        </p:nvCxnSpPr>
        <p:spPr>
          <a:xfrm flipV="1">
            <a:off x="8299209" y="5107744"/>
            <a:ext cx="14770" cy="390172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0BC2ABF-AA8B-42C8-8A38-3B69546C2A7D}"/>
              </a:ext>
            </a:extLst>
          </p:cNvPr>
          <p:cNvCxnSpPr>
            <a:cxnSpLocks/>
          </p:cNvCxnSpPr>
          <p:nvPr/>
        </p:nvCxnSpPr>
        <p:spPr>
          <a:xfrm flipV="1">
            <a:off x="8613226" y="5071859"/>
            <a:ext cx="44467" cy="39551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5185F291-D621-4AA3-AF50-E2C5E9B3B700}"/>
              </a:ext>
            </a:extLst>
          </p:cNvPr>
          <p:cNvCxnSpPr>
            <a:cxnSpLocks/>
          </p:cNvCxnSpPr>
          <p:nvPr/>
        </p:nvCxnSpPr>
        <p:spPr>
          <a:xfrm flipV="1">
            <a:off x="8419852" y="5161670"/>
            <a:ext cx="344312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1964E059-3F86-4B80-9598-9BB10DFDE7A4}"/>
              </a:ext>
            </a:extLst>
          </p:cNvPr>
          <p:cNvCxnSpPr>
            <a:cxnSpLocks/>
          </p:cNvCxnSpPr>
          <p:nvPr/>
        </p:nvCxnSpPr>
        <p:spPr>
          <a:xfrm>
            <a:off x="2388178" y="6040024"/>
            <a:ext cx="6366291" cy="297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7F07757F-14DA-4264-8231-56B6964F2BD3}"/>
              </a:ext>
            </a:extLst>
          </p:cNvPr>
          <p:cNvCxnSpPr>
            <a:cxnSpLocks/>
          </p:cNvCxnSpPr>
          <p:nvPr/>
        </p:nvCxnSpPr>
        <p:spPr>
          <a:xfrm>
            <a:off x="2357838" y="5410980"/>
            <a:ext cx="15470" cy="6369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E534E024-F90E-4706-B4FA-2EB2917C7C6C}"/>
              </a:ext>
            </a:extLst>
          </p:cNvPr>
          <p:cNvCxnSpPr>
            <a:cxnSpLocks/>
          </p:cNvCxnSpPr>
          <p:nvPr/>
        </p:nvCxnSpPr>
        <p:spPr>
          <a:xfrm>
            <a:off x="859992" y="4418603"/>
            <a:ext cx="1505582" cy="10022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121EB1D3-2934-4745-823E-ACCF2126C7F2}"/>
              </a:ext>
            </a:extLst>
          </p:cNvPr>
          <p:cNvCxnSpPr>
            <a:cxnSpLocks/>
          </p:cNvCxnSpPr>
          <p:nvPr/>
        </p:nvCxnSpPr>
        <p:spPr>
          <a:xfrm flipV="1">
            <a:off x="8605605" y="5482944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22AD4708-633A-4B66-89C3-6E8A1AECD70D}"/>
              </a:ext>
            </a:extLst>
          </p:cNvPr>
          <p:cNvCxnSpPr>
            <a:cxnSpLocks/>
          </p:cNvCxnSpPr>
          <p:nvPr/>
        </p:nvCxnSpPr>
        <p:spPr>
          <a:xfrm flipH="1" flipV="1">
            <a:off x="2574556" y="5858758"/>
            <a:ext cx="6030787" cy="7206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901BFDC6-FA8E-48BF-A820-0995AC00676D}"/>
              </a:ext>
            </a:extLst>
          </p:cNvPr>
          <p:cNvCxnSpPr>
            <a:cxnSpLocks/>
          </p:cNvCxnSpPr>
          <p:nvPr/>
        </p:nvCxnSpPr>
        <p:spPr>
          <a:xfrm flipV="1">
            <a:off x="2566277" y="5404610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05BA52E7-467B-476A-BE01-3814D609971F}"/>
              </a:ext>
            </a:extLst>
          </p:cNvPr>
          <p:cNvCxnSpPr>
            <a:cxnSpLocks/>
          </p:cNvCxnSpPr>
          <p:nvPr/>
        </p:nvCxnSpPr>
        <p:spPr>
          <a:xfrm>
            <a:off x="895585" y="4389693"/>
            <a:ext cx="1677152" cy="102544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5D0384D4-7B36-4C89-8DB4-4C3E36CEE28B}"/>
              </a:ext>
            </a:extLst>
          </p:cNvPr>
          <p:cNvCxnSpPr>
            <a:cxnSpLocks/>
          </p:cNvCxnSpPr>
          <p:nvPr/>
        </p:nvCxnSpPr>
        <p:spPr>
          <a:xfrm flipH="1" flipV="1">
            <a:off x="6802425" y="2686163"/>
            <a:ext cx="7954" cy="24245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D19DF2D6-E262-4B4C-9686-D620D007644C}"/>
              </a:ext>
            </a:extLst>
          </p:cNvPr>
          <p:cNvCxnSpPr>
            <a:cxnSpLocks/>
          </p:cNvCxnSpPr>
          <p:nvPr/>
        </p:nvCxnSpPr>
        <p:spPr>
          <a:xfrm flipH="1" flipV="1">
            <a:off x="5687348" y="4458367"/>
            <a:ext cx="3421" cy="143440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C115ECBC-FD37-458E-A200-AA85A3ED245D}"/>
              </a:ext>
            </a:extLst>
          </p:cNvPr>
          <p:cNvCxnSpPr>
            <a:cxnSpLocks/>
          </p:cNvCxnSpPr>
          <p:nvPr/>
        </p:nvCxnSpPr>
        <p:spPr>
          <a:xfrm flipV="1">
            <a:off x="5770078" y="2702521"/>
            <a:ext cx="1035451" cy="77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>
            <a:extLst>
              <a:ext uri="{FF2B5EF4-FFF2-40B4-BE49-F238E27FC236}">
                <a16:creationId xmlns:a16="http://schemas.microsoft.com/office/drawing/2014/main" id="{5B4E1211-2BB5-4FA0-88AB-F74BE3ED8F4C}"/>
              </a:ext>
            </a:extLst>
          </p:cNvPr>
          <p:cNvCxnSpPr>
            <a:cxnSpLocks/>
          </p:cNvCxnSpPr>
          <p:nvPr/>
        </p:nvCxnSpPr>
        <p:spPr>
          <a:xfrm flipH="1" flipV="1">
            <a:off x="5360163" y="4441010"/>
            <a:ext cx="3976" cy="6166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E160EB93-551A-47B1-B67B-D2AE3D748990}"/>
              </a:ext>
            </a:extLst>
          </p:cNvPr>
          <p:cNvCxnSpPr>
            <a:cxnSpLocks/>
          </p:cNvCxnSpPr>
          <p:nvPr/>
        </p:nvCxnSpPr>
        <p:spPr>
          <a:xfrm>
            <a:off x="5369594" y="5057628"/>
            <a:ext cx="12893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>
            <a:extLst>
              <a:ext uri="{FF2B5EF4-FFF2-40B4-BE49-F238E27FC236}">
                <a16:creationId xmlns:a16="http://schemas.microsoft.com/office/drawing/2014/main" id="{AA5A8B8D-9BD8-46C9-AD0D-9AD29D868AD0}"/>
              </a:ext>
            </a:extLst>
          </p:cNvPr>
          <p:cNvCxnSpPr>
            <a:cxnSpLocks/>
          </p:cNvCxnSpPr>
          <p:nvPr/>
        </p:nvCxnSpPr>
        <p:spPr>
          <a:xfrm flipH="1">
            <a:off x="5690770" y="4919721"/>
            <a:ext cx="852049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E301CF06-ACA2-45D6-A2D3-92A0D84B01BF}"/>
              </a:ext>
            </a:extLst>
          </p:cNvPr>
          <p:cNvCxnSpPr>
            <a:cxnSpLocks/>
          </p:cNvCxnSpPr>
          <p:nvPr/>
        </p:nvCxnSpPr>
        <p:spPr>
          <a:xfrm flipH="1" flipV="1">
            <a:off x="6526156" y="3157966"/>
            <a:ext cx="8182" cy="1779511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35F0AFF7-F69D-4FA3-9652-FB4E66E8A794}"/>
              </a:ext>
            </a:extLst>
          </p:cNvPr>
          <p:cNvCxnSpPr>
            <a:cxnSpLocks/>
          </p:cNvCxnSpPr>
          <p:nvPr/>
        </p:nvCxnSpPr>
        <p:spPr>
          <a:xfrm flipV="1">
            <a:off x="5563516" y="2689194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015A6692-8AEA-4DA1-A1E9-7A7B415728C9}"/>
              </a:ext>
            </a:extLst>
          </p:cNvPr>
          <p:cNvCxnSpPr>
            <a:cxnSpLocks/>
          </p:cNvCxnSpPr>
          <p:nvPr/>
        </p:nvCxnSpPr>
        <p:spPr>
          <a:xfrm flipH="1">
            <a:off x="5558186" y="3148646"/>
            <a:ext cx="984633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151">
            <a:extLst>
              <a:ext uri="{FF2B5EF4-FFF2-40B4-BE49-F238E27FC236}">
                <a16:creationId xmlns:a16="http://schemas.microsoft.com/office/drawing/2014/main" id="{D492538E-673D-4AA3-B9C9-690B85650619}"/>
              </a:ext>
            </a:extLst>
          </p:cNvPr>
          <p:cNvCxnSpPr>
            <a:cxnSpLocks/>
          </p:cNvCxnSpPr>
          <p:nvPr/>
        </p:nvCxnSpPr>
        <p:spPr>
          <a:xfrm flipH="1" flipV="1">
            <a:off x="5487165" y="2695694"/>
            <a:ext cx="350979" cy="793505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153">
            <a:extLst>
              <a:ext uri="{FF2B5EF4-FFF2-40B4-BE49-F238E27FC236}">
                <a16:creationId xmlns:a16="http://schemas.microsoft.com/office/drawing/2014/main" id="{0F616F30-38D9-4420-AF2C-DEA769B548CC}"/>
              </a:ext>
            </a:extLst>
          </p:cNvPr>
          <p:cNvCxnSpPr>
            <a:cxnSpLocks/>
          </p:cNvCxnSpPr>
          <p:nvPr/>
        </p:nvCxnSpPr>
        <p:spPr>
          <a:xfrm flipH="1" flipV="1">
            <a:off x="5386844" y="2686163"/>
            <a:ext cx="303926" cy="803036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155">
            <a:extLst>
              <a:ext uri="{FF2B5EF4-FFF2-40B4-BE49-F238E27FC236}">
                <a16:creationId xmlns:a16="http://schemas.microsoft.com/office/drawing/2014/main" id="{BC179B30-1BAD-4128-BF96-6616C30E198C}"/>
              </a:ext>
            </a:extLst>
          </p:cNvPr>
          <p:cNvCxnSpPr>
            <a:cxnSpLocks/>
          </p:cNvCxnSpPr>
          <p:nvPr/>
        </p:nvCxnSpPr>
        <p:spPr>
          <a:xfrm flipV="1">
            <a:off x="5051603" y="2907083"/>
            <a:ext cx="2912" cy="5829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D77C2EA0-AC5C-4B36-828A-089B820A9C0D}"/>
              </a:ext>
            </a:extLst>
          </p:cNvPr>
          <p:cNvCxnSpPr>
            <a:cxnSpLocks/>
          </p:cNvCxnSpPr>
          <p:nvPr/>
        </p:nvCxnSpPr>
        <p:spPr>
          <a:xfrm>
            <a:off x="10408169" y="4187657"/>
            <a:ext cx="21181" cy="12179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12EC85E0-8E6E-473E-94DC-F73D3450289E}"/>
              </a:ext>
            </a:extLst>
          </p:cNvPr>
          <p:cNvCxnSpPr>
            <a:cxnSpLocks/>
          </p:cNvCxnSpPr>
          <p:nvPr/>
        </p:nvCxnSpPr>
        <p:spPr>
          <a:xfrm flipH="1" flipV="1">
            <a:off x="10424367" y="4306424"/>
            <a:ext cx="4983" cy="13458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8DB166B3-F222-4A14-ADAB-997C268A5AFE}"/>
              </a:ext>
            </a:extLst>
          </p:cNvPr>
          <p:cNvCxnSpPr>
            <a:cxnSpLocks/>
          </p:cNvCxnSpPr>
          <p:nvPr/>
        </p:nvCxnSpPr>
        <p:spPr>
          <a:xfrm flipH="1" flipV="1">
            <a:off x="5054516" y="2907083"/>
            <a:ext cx="4062733" cy="255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874233E4-933D-4B92-B684-A85562AD0863}"/>
              </a:ext>
            </a:extLst>
          </p:cNvPr>
          <p:cNvCxnSpPr>
            <a:cxnSpLocks/>
          </p:cNvCxnSpPr>
          <p:nvPr/>
        </p:nvCxnSpPr>
        <p:spPr>
          <a:xfrm flipH="1" flipV="1">
            <a:off x="4271542" y="3008811"/>
            <a:ext cx="1" cy="481976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9" name="Connecteur droit 188">
            <a:extLst>
              <a:ext uri="{FF2B5EF4-FFF2-40B4-BE49-F238E27FC236}">
                <a16:creationId xmlns:a16="http://schemas.microsoft.com/office/drawing/2014/main" id="{F3369773-B398-4564-9836-0B19BCC8D180}"/>
              </a:ext>
            </a:extLst>
          </p:cNvPr>
          <p:cNvCxnSpPr>
            <a:cxnSpLocks/>
          </p:cNvCxnSpPr>
          <p:nvPr/>
        </p:nvCxnSpPr>
        <p:spPr>
          <a:xfrm flipH="1">
            <a:off x="4277905" y="3006418"/>
            <a:ext cx="4765895" cy="984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5" name="Connecteur droit 194">
            <a:extLst>
              <a:ext uri="{FF2B5EF4-FFF2-40B4-BE49-F238E27FC236}">
                <a16:creationId xmlns:a16="http://schemas.microsoft.com/office/drawing/2014/main" id="{B9D75220-63A8-45AC-8221-9B13E4827965}"/>
              </a:ext>
            </a:extLst>
          </p:cNvPr>
          <p:cNvCxnSpPr>
            <a:cxnSpLocks/>
          </p:cNvCxnSpPr>
          <p:nvPr/>
        </p:nvCxnSpPr>
        <p:spPr>
          <a:xfrm flipH="1" flipV="1">
            <a:off x="10504392" y="4243703"/>
            <a:ext cx="8206" cy="271906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199">
            <a:extLst>
              <a:ext uri="{FF2B5EF4-FFF2-40B4-BE49-F238E27FC236}">
                <a16:creationId xmlns:a16="http://schemas.microsoft.com/office/drawing/2014/main" id="{588B9579-732B-464D-9C79-14F5102BFDAA}"/>
              </a:ext>
            </a:extLst>
          </p:cNvPr>
          <p:cNvCxnSpPr>
            <a:cxnSpLocks/>
          </p:cNvCxnSpPr>
          <p:nvPr/>
        </p:nvCxnSpPr>
        <p:spPr>
          <a:xfrm flipH="1">
            <a:off x="9051792" y="4511232"/>
            <a:ext cx="1468621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1" name="Connecteur droit 200">
            <a:extLst>
              <a:ext uri="{FF2B5EF4-FFF2-40B4-BE49-F238E27FC236}">
                <a16:creationId xmlns:a16="http://schemas.microsoft.com/office/drawing/2014/main" id="{87EB8225-E575-4FB9-9AB9-96A92219D85C}"/>
              </a:ext>
            </a:extLst>
          </p:cNvPr>
          <p:cNvCxnSpPr>
            <a:cxnSpLocks/>
          </p:cNvCxnSpPr>
          <p:nvPr/>
        </p:nvCxnSpPr>
        <p:spPr>
          <a:xfrm>
            <a:off x="9053837" y="3008811"/>
            <a:ext cx="14557" cy="1506798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205">
            <a:extLst>
              <a:ext uri="{FF2B5EF4-FFF2-40B4-BE49-F238E27FC236}">
                <a16:creationId xmlns:a16="http://schemas.microsoft.com/office/drawing/2014/main" id="{5E61ABEA-EBD4-4F33-B33C-A1EAD2063127}"/>
              </a:ext>
            </a:extLst>
          </p:cNvPr>
          <p:cNvCxnSpPr>
            <a:cxnSpLocks/>
          </p:cNvCxnSpPr>
          <p:nvPr/>
        </p:nvCxnSpPr>
        <p:spPr>
          <a:xfrm flipH="1">
            <a:off x="4410638" y="3082372"/>
            <a:ext cx="4526443" cy="1047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7" name="Connecteur droit 206">
            <a:extLst>
              <a:ext uri="{FF2B5EF4-FFF2-40B4-BE49-F238E27FC236}">
                <a16:creationId xmlns:a16="http://schemas.microsoft.com/office/drawing/2014/main" id="{228F80BF-A983-4746-9A05-E8E571D36691}"/>
              </a:ext>
            </a:extLst>
          </p:cNvPr>
          <p:cNvCxnSpPr>
            <a:cxnSpLocks/>
          </p:cNvCxnSpPr>
          <p:nvPr/>
        </p:nvCxnSpPr>
        <p:spPr>
          <a:xfrm flipH="1" flipV="1">
            <a:off x="10595455" y="4186675"/>
            <a:ext cx="10798" cy="392296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8" name="Connecteur droit 207">
            <a:extLst>
              <a:ext uri="{FF2B5EF4-FFF2-40B4-BE49-F238E27FC236}">
                <a16:creationId xmlns:a16="http://schemas.microsoft.com/office/drawing/2014/main" id="{CAB556DA-27BD-4E7C-A1AF-B858CE711B6B}"/>
              </a:ext>
            </a:extLst>
          </p:cNvPr>
          <p:cNvCxnSpPr>
            <a:cxnSpLocks/>
          </p:cNvCxnSpPr>
          <p:nvPr/>
        </p:nvCxnSpPr>
        <p:spPr>
          <a:xfrm flipH="1">
            <a:off x="10496708" y="4190260"/>
            <a:ext cx="111257" cy="2205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208">
            <a:extLst>
              <a:ext uri="{FF2B5EF4-FFF2-40B4-BE49-F238E27FC236}">
                <a16:creationId xmlns:a16="http://schemas.microsoft.com/office/drawing/2014/main" id="{719D43D4-39A3-4FE8-80F2-FF2961161B18}"/>
              </a:ext>
            </a:extLst>
          </p:cNvPr>
          <p:cNvCxnSpPr>
            <a:cxnSpLocks/>
          </p:cNvCxnSpPr>
          <p:nvPr/>
        </p:nvCxnSpPr>
        <p:spPr>
          <a:xfrm flipH="1">
            <a:off x="8958814" y="4581455"/>
            <a:ext cx="1658246" cy="7043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0" name="Connecteur droit 209">
            <a:extLst>
              <a:ext uri="{FF2B5EF4-FFF2-40B4-BE49-F238E27FC236}">
                <a16:creationId xmlns:a16="http://schemas.microsoft.com/office/drawing/2014/main" id="{709B4252-CF76-4F58-A6EE-E4EAF9E7549A}"/>
              </a:ext>
            </a:extLst>
          </p:cNvPr>
          <p:cNvCxnSpPr>
            <a:cxnSpLocks/>
          </p:cNvCxnSpPr>
          <p:nvPr/>
        </p:nvCxnSpPr>
        <p:spPr>
          <a:xfrm>
            <a:off x="8946815" y="3079087"/>
            <a:ext cx="24682" cy="151840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7" name="Connecteur droit 216">
            <a:extLst>
              <a:ext uri="{FF2B5EF4-FFF2-40B4-BE49-F238E27FC236}">
                <a16:creationId xmlns:a16="http://schemas.microsoft.com/office/drawing/2014/main" id="{4E7893BB-E4F7-4E63-A262-1D6AEB5A7860}"/>
              </a:ext>
            </a:extLst>
          </p:cNvPr>
          <p:cNvCxnSpPr>
            <a:cxnSpLocks/>
          </p:cNvCxnSpPr>
          <p:nvPr/>
        </p:nvCxnSpPr>
        <p:spPr>
          <a:xfrm>
            <a:off x="4422561" y="3102162"/>
            <a:ext cx="0" cy="3723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0" name="Connecteur droit 219">
            <a:extLst>
              <a:ext uri="{FF2B5EF4-FFF2-40B4-BE49-F238E27FC236}">
                <a16:creationId xmlns:a16="http://schemas.microsoft.com/office/drawing/2014/main" id="{63A58FD0-FADC-40EC-8AFE-174508EC0C1B}"/>
              </a:ext>
            </a:extLst>
          </p:cNvPr>
          <p:cNvCxnSpPr>
            <a:cxnSpLocks/>
          </p:cNvCxnSpPr>
          <p:nvPr/>
        </p:nvCxnSpPr>
        <p:spPr>
          <a:xfrm>
            <a:off x="4586391" y="3249799"/>
            <a:ext cx="0" cy="25071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2" name="Connecteur droit 221">
            <a:extLst>
              <a:ext uri="{FF2B5EF4-FFF2-40B4-BE49-F238E27FC236}">
                <a16:creationId xmlns:a16="http://schemas.microsoft.com/office/drawing/2014/main" id="{2A515F70-E24F-4961-A252-3B81F4FE7786}"/>
              </a:ext>
            </a:extLst>
          </p:cNvPr>
          <p:cNvCxnSpPr>
            <a:cxnSpLocks/>
          </p:cNvCxnSpPr>
          <p:nvPr/>
        </p:nvCxnSpPr>
        <p:spPr>
          <a:xfrm flipH="1">
            <a:off x="3939697" y="3245438"/>
            <a:ext cx="13325" cy="22958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3" name="Connecteur droit 222">
            <a:extLst>
              <a:ext uri="{FF2B5EF4-FFF2-40B4-BE49-F238E27FC236}">
                <a16:creationId xmlns:a16="http://schemas.microsoft.com/office/drawing/2014/main" id="{7A095C69-B2AD-4FD2-8E3D-23AFFF3A9D36}"/>
              </a:ext>
            </a:extLst>
          </p:cNvPr>
          <p:cNvCxnSpPr>
            <a:cxnSpLocks/>
          </p:cNvCxnSpPr>
          <p:nvPr/>
        </p:nvCxnSpPr>
        <p:spPr>
          <a:xfrm flipH="1" flipV="1">
            <a:off x="3939697" y="3245438"/>
            <a:ext cx="646694" cy="43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Connecteur droit 225">
            <a:extLst>
              <a:ext uri="{FF2B5EF4-FFF2-40B4-BE49-F238E27FC236}">
                <a16:creationId xmlns:a16="http://schemas.microsoft.com/office/drawing/2014/main" id="{9C94C6A3-AD4D-4CF5-8E5D-849311B3B50E}"/>
              </a:ext>
            </a:extLst>
          </p:cNvPr>
          <p:cNvCxnSpPr>
            <a:cxnSpLocks/>
          </p:cNvCxnSpPr>
          <p:nvPr/>
        </p:nvCxnSpPr>
        <p:spPr>
          <a:xfrm>
            <a:off x="814663" y="4441011"/>
            <a:ext cx="1448021" cy="110032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Connecteur droit 230">
            <a:extLst>
              <a:ext uri="{FF2B5EF4-FFF2-40B4-BE49-F238E27FC236}">
                <a16:creationId xmlns:a16="http://schemas.microsoft.com/office/drawing/2014/main" id="{EC960584-A52B-4A2B-8ED9-449BEF4B029E}"/>
              </a:ext>
            </a:extLst>
          </p:cNvPr>
          <p:cNvCxnSpPr>
            <a:cxnSpLocks/>
          </p:cNvCxnSpPr>
          <p:nvPr/>
        </p:nvCxnSpPr>
        <p:spPr>
          <a:xfrm flipH="1" flipV="1">
            <a:off x="2247757" y="5541333"/>
            <a:ext cx="1698602" cy="977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4" name="Connecteur droit 233">
            <a:extLst>
              <a:ext uri="{FF2B5EF4-FFF2-40B4-BE49-F238E27FC236}">
                <a16:creationId xmlns:a16="http://schemas.microsoft.com/office/drawing/2014/main" id="{3F885EF0-D824-40E8-B50D-9AA670867AAE}"/>
              </a:ext>
            </a:extLst>
          </p:cNvPr>
          <p:cNvCxnSpPr>
            <a:cxnSpLocks/>
          </p:cNvCxnSpPr>
          <p:nvPr/>
        </p:nvCxnSpPr>
        <p:spPr>
          <a:xfrm flipV="1">
            <a:off x="8754469" y="5154523"/>
            <a:ext cx="1463375" cy="71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234">
            <a:extLst>
              <a:ext uri="{FF2B5EF4-FFF2-40B4-BE49-F238E27FC236}">
                <a16:creationId xmlns:a16="http://schemas.microsoft.com/office/drawing/2014/main" id="{BA2C6806-4019-4E49-9AFA-465D91A1C0E4}"/>
              </a:ext>
            </a:extLst>
          </p:cNvPr>
          <p:cNvCxnSpPr>
            <a:cxnSpLocks/>
          </p:cNvCxnSpPr>
          <p:nvPr/>
        </p:nvCxnSpPr>
        <p:spPr>
          <a:xfrm flipH="1">
            <a:off x="8604208" y="5473948"/>
            <a:ext cx="1726975" cy="10906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onnecteur droit 242">
            <a:extLst>
              <a:ext uri="{FF2B5EF4-FFF2-40B4-BE49-F238E27FC236}">
                <a16:creationId xmlns:a16="http://schemas.microsoft.com/office/drawing/2014/main" id="{2868AB33-A129-4FC8-AC52-CCE3D020A68B}"/>
              </a:ext>
            </a:extLst>
          </p:cNvPr>
          <p:cNvCxnSpPr>
            <a:cxnSpLocks/>
          </p:cNvCxnSpPr>
          <p:nvPr/>
        </p:nvCxnSpPr>
        <p:spPr>
          <a:xfrm flipH="1" flipV="1">
            <a:off x="10166117" y="4212337"/>
            <a:ext cx="32224" cy="9493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onnecteur droit 243">
            <a:extLst>
              <a:ext uri="{FF2B5EF4-FFF2-40B4-BE49-F238E27FC236}">
                <a16:creationId xmlns:a16="http://schemas.microsoft.com/office/drawing/2014/main" id="{701493F8-C2DC-4279-A081-04B60D3D953D}"/>
              </a:ext>
            </a:extLst>
          </p:cNvPr>
          <p:cNvCxnSpPr>
            <a:cxnSpLocks/>
          </p:cNvCxnSpPr>
          <p:nvPr/>
        </p:nvCxnSpPr>
        <p:spPr>
          <a:xfrm flipH="1" flipV="1">
            <a:off x="10266081" y="4255035"/>
            <a:ext cx="37900" cy="1223428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7" name="ZoneTexte 246">
            <a:extLst>
              <a:ext uri="{FF2B5EF4-FFF2-40B4-BE49-F238E27FC236}">
                <a16:creationId xmlns:a16="http://schemas.microsoft.com/office/drawing/2014/main" id="{F0F15BDD-1290-4684-80F8-C65C650FF84E}"/>
              </a:ext>
            </a:extLst>
          </p:cNvPr>
          <p:cNvSpPr txBox="1"/>
          <p:nvPr/>
        </p:nvSpPr>
        <p:spPr>
          <a:xfrm>
            <a:off x="8519203" y="102401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7.2V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37649C7F-1C25-4E72-ADE1-7A26424D09A1}"/>
              </a:ext>
            </a:extLst>
          </p:cNvPr>
          <p:cNvSpPr txBox="1"/>
          <p:nvPr/>
        </p:nvSpPr>
        <p:spPr>
          <a:xfrm>
            <a:off x="7299405" y="253174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C72F0BA4-49E5-4A5E-85B2-74855F85950A}"/>
              </a:ext>
            </a:extLst>
          </p:cNvPr>
          <p:cNvSpPr txBox="1"/>
          <p:nvPr/>
        </p:nvSpPr>
        <p:spPr>
          <a:xfrm>
            <a:off x="6425330" y="374396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B5C2E5A8-B30B-43A2-926E-7C3784045B27}"/>
              </a:ext>
            </a:extLst>
          </p:cNvPr>
          <p:cNvSpPr txBox="1"/>
          <p:nvPr/>
        </p:nvSpPr>
        <p:spPr>
          <a:xfrm>
            <a:off x="9566807" y="515452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803C88BB-A655-4DBC-9069-F4E6181019D8}"/>
              </a:ext>
            </a:extLst>
          </p:cNvPr>
          <p:cNvSpPr txBox="1"/>
          <p:nvPr/>
        </p:nvSpPr>
        <p:spPr>
          <a:xfrm>
            <a:off x="4624991" y="5768254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0D87F343-BA27-475B-A884-D815B60537FE}"/>
              </a:ext>
            </a:extLst>
          </p:cNvPr>
          <p:cNvSpPr txBox="1"/>
          <p:nvPr/>
        </p:nvSpPr>
        <p:spPr>
          <a:xfrm>
            <a:off x="10165071" y="139363"/>
            <a:ext cx="197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pack (power bank)</a:t>
            </a:r>
          </a:p>
        </p:txBody>
      </p:sp>
      <p:sp>
        <p:nvSpPr>
          <p:cNvPr id="253" name="ZoneTexte 252">
            <a:extLst>
              <a:ext uri="{FF2B5EF4-FFF2-40B4-BE49-F238E27FC236}">
                <a16:creationId xmlns:a16="http://schemas.microsoft.com/office/drawing/2014/main" id="{F84FE62C-7F4E-49EA-AEB0-97BD8116957C}"/>
              </a:ext>
            </a:extLst>
          </p:cNvPr>
          <p:cNvSpPr txBox="1"/>
          <p:nvPr/>
        </p:nvSpPr>
        <p:spPr>
          <a:xfrm>
            <a:off x="11150440" y="3215469"/>
            <a:ext cx="116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h-bridge</a:t>
            </a:r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82110078-41AA-43B4-A719-A3A1D577517F}"/>
              </a:ext>
            </a:extLst>
          </p:cNvPr>
          <p:cNvSpPr txBox="1"/>
          <p:nvPr/>
        </p:nvSpPr>
        <p:spPr>
          <a:xfrm>
            <a:off x="10607625" y="1279605"/>
            <a:ext cx="179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4500mA 7.2V battery</a:t>
            </a:r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F1FA03C3-434F-40BF-AD46-C799902A6EA3}"/>
              </a:ext>
            </a:extLst>
          </p:cNvPr>
          <p:cNvSpPr txBox="1"/>
          <p:nvPr/>
        </p:nvSpPr>
        <p:spPr>
          <a:xfrm>
            <a:off x="1286442" y="190004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Raspberry Pi 3</a:t>
            </a:r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5FB3599D-AC58-4037-B15E-3FEC5CFC5A31}"/>
              </a:ext>
            </a:extLst>
          </p:cNvPr>
          <p:cNvSpPr txBox="1"/>
          <p:nvPr/>
        </p:nvSpPr>
        <p:spPr>
          <a:xfrm>
            <a:off x="3556096" y="4529025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Arduino mini</a:t>
            </a:r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3E9B2A75-D519-4782-8195-02945B54ABCD}"/>
              </a:ext>
            </a:extLst>
          </p:cNvPr>
          <p:cNvSpPr txBox="1"/>
          <p:nvPr/>
        </p:nvSpPr>
        <p:spPr>
          <a:xfrm>
            <a:off x="6877317" y="5556407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on/off switch</a:t>
            </a:r>
          </a:p>
        </p:txBody>
      </p:sp>
      <p:sp>
        <p:nvSpPr>
          <p:cNvPr id="261" name="ZoneTexte 260">
            <a:extLst>
              <a:ext uri="{FF2B5EF4-FFF2-40B4-BE49-F238E27FC236}">
                <a16:creationId xmlns:a16="http://schemas.microsoft.com/office/drawing/2014/main" id="{FC2D0292-349D-4936-91CE-049BFA2EB0CF}"/>
              </a:ext>
            </a:extLst>
          </p:cNvPr>
          <p:cNvSpPr txBox="1"/>
          <p:nvPr/>
        </p:nvSpPr>
        <p:spPr>
          <a:xfrm>
            <a:off x="7158395" y="4364915"/>
            <a:ext cx="94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LM7805</a:t>
            </a:r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17BBA37C-7EF9-4793-B2C8-A2E4D01451D5}"/>
              </a:ext>
            </a:extLst>
          </p:cNvPr>
          <p:cNvSpPr txBox="1"/>
          <p:nvPr/>
        </p:nvSpPr>
        <p:spPr>
          <a:xfrm>
            <a:off x="338123" y="6237332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263" name="ZoneTexte 262">
            <a:extLst>
              <a:ext uri="{FF2B5EF4-FFF2-40B4-BE49-F238E27FC236}">
                <a16:creationId xmlns:a16="http://schemas.microsoft.com/office/drawing/2014/main" id="{7B69208E-53D4-4FAC-9A1B-1A2DDAE1F73B}"/>
              </a:ext>
            </a:extLst>
          </p:cNvPr>
          <p:cNvSpPr txBox="1"/>
          <p:nvPr/>
        </p:nvSpPr>
        <p:spPr>
          <a:xfrm>
            <a:off x="350398" y="2587084"/>
            <a:ext cx="206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Modelcraft</a:t>
            </a:r>
            <a:r>
              <a:rPr lang="en-US" dirty="0"/>
              <a:t> MC410 servomotor</a:t>
            </a:r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548D989A-6855-4EA5-8C75-A693998109E8}"/>
              </a:ext>
            </a:extLst>
          </p:cNvPr>
          <p:cNvCxnSpPr>
            <a:cxnSpLocks/>
          </p:cNvCxnSpPr>
          <p:nvPr/>
        </p:nvCxnSpPr>
        <p:spPr>
          <a:xfrm>
            <a:off x="9978686" y="2473106"/>
            <a:ext cx="13912" cy="503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E446E046-616E-48F5-97E6-64FFFAD0F355}"/>
              </a:ext>
            </a:extLst>
          </p:cNvPr>
          <p:cNvCxnSpPr>
            <a:cxnSpLocks/>
          </p:cNvCxnSpPr>
          <p:nvPr/>
        </p:nvCxnSpPr>
        <p:spPr>
          <a:xfrm>
            <a:off x="10134097" y="2332627"/>
            <a:ext cx="14875" cy="585342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8AB06E9D-188F-4DBA-A3BB-2F2C012F5B95}"/>
              </a:ext>
            </a:extLst>
          </p:cNvPr>
          <p:cNvCxnSpPr>
            <a:cxnSpLocks/>
          </p:cNvCxnSpPr>
          <p:nvPr/>
        </p:nvCxnSpPr>
        <p:spPr>
          <a:xfrm>
            <a:off x="10241264" y="2356135"/>
            <a:ext cx="984274" cy="12794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E5DCE92D-AF29-4FBA-85DC-231E357115E0}"/>
              </a:ext>
            </a:extLst>
          </p:cNvPr>
          <p:cNvCxnSpPr>
            <a:cxnSpLocks/>
          </p:cNvCxnSpPr>
          <p:nvPr/>
        </p:nvCxnSpPr>
        <p:spPr>
          <a:xfrm>
            <a:off x="10276047" y="2343952"/>
            <a:ext cx="14875" cy="585342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30B5F450-798D-40B7-920C-E04528CBDA10}"/>
              </a:ext>
            </a:extLst>
          </p:cNvPr>
          <p:cNvCxnSpPr>
            <a:cxnSpLocks/>
          </p:cNvCxnSpPr>
          <p:nvPr/>
        </p:nvCxnSpPr>
        <p:spPr>
          <a:xfrm>
            <a:off x="10429350" y="2473106"/>
            <a:ext cx="13912" cy="503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E8D39B7D-07D5-4C59-9868-FB559B0C3598}"/>
              </a:ext>
            </a:extLst>
          </p:cNvPr>
          <p:cNvCxnSpPr>
            <a:cxnSpLocks/>
          </p:cNvCxnSpPr>
          <p:nvPr/>
        </p:nvCxnSpPr>
        <p:spPr>
          <a:xfrm>
            <a:off x="10402770" y="2507524"/>
            <a:ext cx="64095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00EAD57B-0D30-4AD5-8900-17B150D50F5D}"/>
              </a:ext>
            </a:extLst>
          </p:cNvPr>
          <p:cNvCxnSpPr>
            <a:cxnSpLocks/>
          </p:cNvCxnSpPr>
          <p:nvPr/>
        </p:nvCxnSpPr>
        <p:spPr>
          <a:xfrm flipV="1">
            <a:off x="10161229" y="4191499"/>
            <a:ext cx="104004" cy="11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9E38B5E4-C5D8-4E0D-92BE-C63788D4ABF7}"/>
              </a:ext>
            </a:extLst>
          </p:cNvPr>
          <p:cNvCxnSpPr>
            <a:cxnSpLocks/>
          </p:cNvCxnSpPr>
          <p:nvPr/>
        </p:nvCxnSpPr>
        <p:spPr>
          <a:xfrm flipH="1">
            <a:off x="10408846" y="4180251"/>
            <a:ext cx="24450" cy="12617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A0F202F3-74E1-407F-83DC-3457A604FBFE}"/>
              </a:ext>
            </a:extLst>
          </p:cNvPr>
          <p:cNvCxnSpPr>
            <a:cxnSpLocks/>
          </p:cNvCxnSpPr>
          <p:nvPr/>
        </p:nvCxnSpPr>
        <p:spPr>
          <a:xfrm flipH="1" flipV="1">
            <a:off x="9109384" y="2903482"/>
            <a:ext cx="22143" cy="153752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150">
            <a:extLst>
              <a:ext uri="{FF2B5EF4-FFF2-40B4-BE49-F238E27FC236}">
                <a16:creationId xmlns:a16="http://schemas.microsoft.com/office/drawing/2014/main" id="{3671BFFB-0287-4CB7-A273-2DB6BC5A335C}"/>
              </a:ext>
            </a:extLst>
          </p:cNvPr>
          <p:cNvCxnSpPr>
            <a:cxnSpLocks/>
          </p:cNvCxnSpPr>
          <p:nvPr/>
        </p:nvCxnSpPr>
        <p:spPr>
          <a:xfrm flipV="1">
            <a:off x="9117249" y="4432367"/>
            <a:ext cx="1326013" cy="353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6" name="Image 65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D3465AE5-F2E6-4810-A639-71A5950D8DC6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1386">
            <a:off x="8489261" y="-172794"/>
            <a:ext cx="1389058" cy="13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48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 208">
            <a:extLst>
              <a:ext uri="{FF2B5EF4-FFF2-40B4-BE49-F238E27FC236}">
                <a16:creationId xmlns:a16="http://schemas.microsoft.com/office/drawing/2014/main" id="{C83D7216-9701-4B77-A280-6505D236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51" y="1950988"/>
            <a:ext cx="2691924" cy="842997"/>
          </a:xfrm>
          <a:prstGeom prst="rect">
            <a:avLst/>
          </a:prstGeom>
        </p:spPr>
      </p:pic>
      <p:pic>
        <p:nvPicPr>
          <p:cNvPr id="329" name="Image 328">
            <a:extLst>
              <a:ext uri="{FF2B5EF4-FFF2-40B4-BE49-F238E27FC236}">
                <a16:creationId xmlns:a16="http://schemas.microsoft.com/office/drawing/2014/main" id="{9FAF942C-2530-440D-A4FB-B5324611A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1" r="4443" b="3859"/>
          <a:stretch/>
        </p:blipFill>
        <p:spPr>
          <a:xfrm rot="10800000">
            <a:off x="3788907" y="416487"/>
            <a:ext cx="3762129" cy="239714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752DF3D-A541-41B6-A2B5-F2A084DC9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647" y="2911144"/>
            <a:ext cx="3755838" cy="37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6FC432-2F54-4030-9FC6-01058FE78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68" y="4820199"/>
            <a:ext cx="2025353" cy="20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0E77AB1-2B8E-4088-A436-8D1414104E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6" t="15104" r="625"/>
          <a:stretch/>
        </p:blipFill>
        <p:spPr>
          <a:xfrm>
            <a:off x="350398" y="3252907"/>
            <a:ext cx="1462977" cy="10827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C93A75-A004-4441-AF73-62A0D32CE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953023" y="3305049"/>
            <a:ext cx="2202983" cy="128941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3CD9A1F-1470-4383-A6B0-5B04C361A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3802" y="2075263"/>
            <a:ext cx="2168498" cy="122978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FEFC876-6998-45E2-8F7A-9EF695052D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1248" y="2911144"/>
            <a:ext cx="761665" cy="526368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6A321CE-ED3E-4061-ACCB-0655A9D6C1AD}"/>
              </a:ext>
            </a:extLst>
          </p:cNvPr>
          <p:cNvCxnSpPr>
            <a:cxnSpLocks/>
          </p:cNvCxnSpPr>
          <p:nvPr/>
        </p:nvCxnSpPr>
        <p:spPr>
          <a:xfrm>
            <a:off x="9344410" y="3980531"/>
            <a:ext cx="132876" cy="53799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D1E0C0C4-C2BB-47B6-B0D4-101EA3835ED1}"/>
              </a:ext>
            </a:extLst>
          </p:cNvPr>
          <p:cNvCxnSpPr>
            <a:cxnSpLocks/>
          </p:cNvCxnSpPr>
          <p:nvPr/>
        </p:nvCxnSpPr>
        <p:spPr>
          <a:xfrm>
            <a:off x="2210261" y="3364434"/>
            <a:ext cx="0" cy="14246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0B2D438-E064-4A2C-A22B-6756D6EBDF70}"/>
              </a:ext>
            </a:extLst>
          </p:cNvPr>
          <p:cNvCxnSpPr>
            <a:cxnSpLocks/>
          </p:cNvCxnSpPr>
          <p:nvPr/>
        </p:nvCxnSpPr>
        <p:spPr>
          <a:xfrm>
            <a:off x="2277759" y="3305049"/>
            <a:ext cx="0" cy="14205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88E409A3-9DA5-4B95-BF67-8DC60AEA24A5}"/>
              </a:ext>
            </a:extLst>
          </p:cNvPr>
          <p:cNvCxnSpPr>
            <a:cxnSpLocks/>
          </p:cNvCxnSpPr>
          <p:nvPr/>
        </p:nvCxnSpPr>
        <p:spPr>
          <a:xfrm flipV="1">
            <a:off x="6012308" y="3060799"/>
            <a:ext cx="509057" cy="683164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637AEE0B-2706-4BD0-ABE5-2BCF2CF0F63C}"/>
              </a:ext>
            </a:extLst>
          </p:cNvPr>
          <p:cNvCxnSpPr>
            <a:cxnSpLocks/>
          </p:cNvCxnSpPr>
          <p:nvPr/>
        </p:nvCxnSpPr>
        <p:spPr>
          <a:xfrm flipV="1">
            <a:off x="6021128" y="2960838"/>
            <a:ext cx="689066" cy="911123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0B656F13-D7E7-48A3-BDF7-1C0F1DDE1A07}"/>
              </a:ext>
            </a:extLst>
          </p:cNvPr>
          <p:cNvCxnSpPr>
            <a:cxnSpLocks/>
          </p:cNvCxnSpPr>
          <p:nvPr/>
        </p:nvCxnSpPr>
        <p:spPr>
          <a:xfrm>
            <a:off x="4586391" y="3249799"/>
            <a:ext cx="0" cy="25071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EFD7B368-D3C1-4D97-84E6-D3448B03FDB1}"/>
              </a:ext>
            </a:extLst>
          </p:cNvPr>
          <p:cNvCxnSpPr>
            <a:cxnSpLocks/>
          </p:cNvCxnSpPr>
          <p:nvPr/>
        </p:nvCxnSpPr>
        <p:spPr>
          <a:xfrm flipH="1">
            <a:off x="3953022" y="3245438"/>
            <a:ext cx="1" cy="49852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ACA5F463-2376-4B0E-A0AF-8AB64FC20E9C}"/>
              </a:ext>
            </a:extLst>
          </p:cNvPr>
          <p:cNvCxnSpPr>
            <a:cxnSpLocks/>
          </p:cNvCxnSpPr>
          <p:nvPr/>
        </p:nvCxnSpPr>
        <p:spPr>
          <a:xfrm flipH="1" flipV="1">
            <a:off x="3939697" y="3245438"/>
            <a:ext cx="646694" cy="43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853C3C55-5101-47B2-B1F0-9C8DD6EEE960}"/>
              </a:ext>
            </a:extLst>
          </p:cNvPr>
          <p:cNvCxnSpPr>
            <a:cxnSpLocks/>
          </p:cNvCxnSpPr>
          <p:nvPr/>
        </p:nvCxnSpPr>
        <p:spPr>
          <a:xfrm>
            <a:off x="2142907" y="3381854"/>
            <a:ext cx="0" cy="36210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18AF3C3E-0AB1-4A06-AC45-020D3AC899BA}"/>
              </a:ext>
            </a:extLst>
          </p:cNvPr>
          <p:cNvSpPr txBox="1"/>
          <p:nvPr/>
        </p:nvSpPr>
        <p:spPr>
          <a:xfrm>
            <a:off x="8044228" y="5473367"/>
            <a:ext cx="111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6v 2A BEC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6495177B-8EF3-4B02-8B03-99EAF1BBB26C}"/>
              </a:ext>
            </a:extLst>
          </p:cNvPr>
          <p:cNvSpPr txBox="1"/>
          <p:nvPr/>
        </p:nvSpPr>
        <p:spPr>
          <a:xfrm>
            <a:off x="10264332" y="392000"/>
            <a:ext cx="197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pack (power bank)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F15EB7B7-EF5B-4DF3-9A4A-32121F901959}"/>
              </a:ext>
            </a:extLst>
          </p:cNvPr>
          <p:cNvSpPr txBox="1"/>
          <p:nvPr/>
        </p:nvSpPr>
        <p:spPr>
          <a:xfrm>
            <a:off x="10430993" y="2365137"/>
            <a:ext cx="179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4500mA 7.2V battery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B5413A03-D216-492C-A0EF-7A8AC0E7A3D4}"/>
              </a:ext>
            </a:extLst>
          </p:cNvPr>
          <p:cNvSpPr txBox="1"/>
          <p:nvPr/>
        </p:nvSpPr>
        <p:spPr>
          <a:xfrm>
            <a:off x="4093195" y="22668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Raspberry Pi 4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4353C64B-FF52-445A-9AAD-268628F70339}"/>
              </a:ext>
            </a:extLst>
          </p:cNvPr>
          <p:cNvSpPr txBox="1"/>
          <p:nvPr/>
        </p:nvSpPr>
        <p:spPr>
          <a:xfrm>
            <a:off x="2287712" y="3813539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Arduino mini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B0A19CC0-BC7E-44E7-9B38-CD3F777E7151}"/>
              </a:ext>
            </a:extLst>
          </p:cNvPr>
          <p:cNvSpPr txBox="1"/>
          <p:nvPr/>
        </p:nvSpPr>
        <p:spPr>
          <a:xfrm>
            <a:off x="1327431" y="5432348"/>
            <a:ext cx="262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Brushless </a:t>
            </a:r>
            <a:r>
              <a:rPr lang="en-US" dirty="0" err="1"/>
              <a:t>sensored</a:t>
            </a:r>
            <a:r>
              <a:rPr lang="en-US" dirty="0"/>
              <a:t> Motor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D32D63F5-D86E-48E0-B360-B4D3A4313491}"/>
              </a:ext>
            </a:extLst>
          </p:cNvPr>
          <p:cNvSpPr txBox="1"/>
          <p:nvPr/>
        </p:nvSpPr>
        <p:spPr>
          <a:xfrm>
            <a:off x="350398" y="2587084"/>
            <a:ext cx="206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Servomotor</a:t>
            </a:r>
          </a:p>
        </p:txBody>
      </p:sp>
      <p:pic>
        <p:nvPicPr>
          <p:cNvPr id="101" name="Image 100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F8C20D20-210F-493B-B0E0-BF89BFB0899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91" y="463800"/>
            <a:ext cx="2167790" cy="2167790"/>
          </a:xfrm>
          <a:prstGeom prst="rect">
            <a:avLst/>
          </a:prstGeom>
        </p:spPr>
      </p:pic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CAA5A6D2-39D0-428B-9A50-803CE1B51E9B}"/>
              </a:ext>
            </a:extLst>
          </p:cNvPr>
          <p:cNvCxnSpPr>
            <a:cxnSpLocks/>
          </p:cNvCxnSpPr>
          <p:nvPr/>
        </p:nvCxnSpPr>
        <p:spPr>
          <a:xfrm flipV="1">
            <a:off x="5051603" y="3194222"/>
            <a:ext cx="0" cy="2957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F9494F2B-85BC-4315-A00C-ABD277E86273}"/>
              </a:ext>
            </a:extLst>
          </p:cNvPr>
          <p:cNvCxnSpPr>
            <a:cxnSpLocks/>
          </p:cNvCxnSpPr>
          <p:nvPr/>
        </p:nvCxnSpPr>
        <p:spPr>
          <a:xfrm flipH="1" flipV="1">
            <a:off x="6990641" y="648200"/>
            <a:ext cx="3295290" cy="3073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77E74BA1-18B9-4A57-9C27-04EC52AB4986}"/>
              </a:ext>
            </a:extLst>
          </p:cNvPr>
          <p:cNvCxnSpPr>
            <a:cxnSpLocks/>
          </p:cNvCxnSpPr>
          <p:nvPr/>
        </p:nvCxnSpPr>
        <p:spPr>
          <a:xfrm flipH="1" flipV="1">
            <a:off x="6990642" y="591805"/>
            <a:ext cx="3273690" cy="316701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2D52BDA-BA1B-43B5-BD26-EBBFE8FC25A3}"/>
              </a:ext>
            </a:extLst>
          </p:cNvPr>
          <p:cNvCxnSpPr>
            <a:cxnSpLocks/>
          </p:cNvCxnSpPr>
          <p:nvPr/>
        </p:nvCxnSpPr>
        <p:spPr>
          <a:xfrm flipH="1" flipV="1">
            <a:off x="9758253" y="3628882"/>
            <a:ext cx="223487" cy="65741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157">
            <a:extLst>
              <a:ext uri="{FF2B5EF4-FFF2-40B4-BE49-F238E27FC236}">
                <a16:creationId xmlns:a16="http://schemas.microsoft.com/office/drawing/2014/main" id="{57F02ED9-0FBD-4C55-A0F3-3ACC98DC0F01}"/>
              </a:ext>
            </a:extLst>
          </p:cNvPr>
          <p:cNvCxnSpPr>
            <a:cxnSpLocks/>
          </p:cNvCxnSpPr>
          <p:nvPr/>
        </p:nvCxnSpPr>
        <p:spPr>
          <a:xfrm flipH="1" flipV="1">
            <a:off x="9599253" y="3842032"/>
            <a:ext cx="159002" cy="559256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0" name="Connecteur droit 169">
            <a:extLst>
              <a:ext uri="{FF2B5EF4-FFF2-40B4-BE49-F238E27FC236}">
                <a16:creationId xmlns:a16="http://schemas.microsoft.com/office/drawing/2014/main" id="{6165690F-A9FA-4894-99DD-2CAC38A33568}"/>
              </a:ext>
            </a:extLst>
          </p:cNvPr>
          <p:cNvCxnSpPr>
            <a:cxnSpLocks/>
          </p:cNvCxnSpPr>
          <p:nvPr/>
        </p:nvCxnSpPr>
        <p:spPr>
          <a:xfrm flipH="1">
            <a:off x="2201250" y="4789063"/>
            <a:ext cx="50164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7" name="Connecteur droit 186">
            <a:extLst>
              <a:ext uri="{FF2B5EF4-FFF2-40B4-BE49-F238E27FC236}">
                <a16:creationId xmlns:a16="http://schemas.microsoft.com/office/drawing/2014/main" id="{487C30EA-2EDA-48D2-9D90-7CF88658D2DD}"/>
              </a:ext>
            </a:extLst>
          </p:cNvPr>
          <p:cNvCxnSpPr>
            <a:cxnSpLocks/>
          </p:cNvCxnSpPr>
          <p:nvPr/>
        </p:nvCxnSpPr>
        <p:spPr>
          <a:xfrm flipV="1">
            <a:off x="2142907" y="3743960"/>
            <a:ext cx="1810115" cy="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77C0E595-384E-40B6-B921-6D708AA43641}"/>
              </a:ext>
            </a:extLst>
          </p:cNvPr>
          <p:cNvCxnSpPr>
            <a:cxnSpLocks/>
          </p:cNvCxnSpPr>
          <p:nvPr/>
        </p:nvCxnSpPr>
        <p:spPr>
          <a:xfrm flipH="1">
            <a:off x="2259780" y="4725563"/>
            <a:ext cx="36457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4" name="Connecteur droit 223">
            <a:extLst>
              <a:ext uri="{FF2B5EF4-FFF2-40B4-BE49-F238E27FC236}">
                <a16:creationId xmlns:a16="http://schemas.microsoft.com/office/drawing/2014/main" id="{C255D8B0-A8D2-4A51-B930-8542C066715F}"/>
              </a:ext>
            </a:extLst>
          </p:cNvPr>
          <p:cNvCxnSpPr>
            <a:cxnSpLocks/>
          </p:cNvCxnSpPr>
          <p:nvPr/>
        </p:nvCxnSpPr>
        <p:spPr>
          <a:xfrm flipH="1" flipV="1">
            <a:off x="7170290" y="4789063"/>
            <a:ext cx="1612137" cy="5894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Connecteur droit 230">
            <a:extLst>
              <a:ext uri="{FF2B5EF4-FFF2-40B4-BE49-F238E27FC236}">
                <a16:creationId xmlns:a16="http://schemas.microsoft.com/office/drawing/2014/main" id="{D6617233-EA23-4E9C-8B65-F2844AF9041B}"/>
              </a:ext>
            </a:extLst>
          </p:cNvPr>
          <p:cNvCxnSpPr>
            <a:cxnSpLocks/>
          </p:cNvCxnSpPr>
          <p:nvPr/>
        </p:nvCxnSpPr>
        <p:spPr>
          <a:xfrm flipH="1" flipV="1">
            <a:off x="5905526" y="4725563"/>
            <a:ext cx="1304972" cy="115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4" name="Connecteur droit 233">
            <a:extLst>
              <a:ext uri="{FF2B5EF4-FFF2-40B4-BE49-F238E27FC236}">
                <a16:creationId xmlns:a16="http://schemas.microsoft.com/office/drawing/2014/main" id="{0AE974EB-E689-464D-A87D-25C5E821A901}"/>
              </a:ext>
            </a:extLst>
          </p:cNvPr>
          <p:cNvCxnSpPr>
            <a:cxnSpLocks/>
          </p:cNvCxnSpPr>
          <p:nvPr/>
        </p:nvCxnSpPr>
        <p:spPr>
          <a:xfrm flipH="1" flipV="1">
            <a:off x="7170291" y="4725563"/>
            <a:ext cx="1609705" cy="7072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3" name="ZoneTexte 242">
            <a:extLst>
              <a:ext uri="{FF2B5EF4-FFF2-40B4-BE49-F238E27FC236}">
                <a16:creationId xmlns:a16="http://schemas.microsoft.com/office/drawing/2014/main" id="{44351F2D-57D9-488C-BA29-95E070D02ECA}"/>
              </a:ext>
            </a:extLst>
          </p:cNvPr>
          <p:cNvSpPr txBox="1"/>
          <p:nvPr/>
        </p:nvSpPr>
        <p:spPr>
          <a:xfrm>
            <a:off x="2354631" y="3381854"/>
            <a:ext cx="13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signal</a:t>
            </a:r>
          </a:p>
        </p:txBody>
      </p:sp>
      <p:sp>
        <p:nvSpPr>
          <p:cNvPr id="244" name="ZoneTexte 243">
            <a:extLst>
              <a:ext uri="{FF2B5EF4-FFF2-40B4-BE49-F238E27FC236}">
                <a16:creationId xmlns:a16="http://schemas.microsoft.com/office/drawing/2014/main" id="{AB9B3DDA-A144-4AE8-BE99-044D832AFA07}"/>
              </a:ext>
            </a:extLst>
          </p:cNvPr>
          <p:cNvSpPr txBox="1"/>
          <p:nvPr/>
        </p:nvSpPr>
        <p:spPr>
          <a:xfrm>
            <a:off x="6668617" y="3842032"/>
            <a:ext cx="13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PWM signal</a:t>
            </a:r>
          </a:p>
        </p:txBody>
      </p:sp>
      <p:cxnSp>
        <p:nvCxnSpPr>
          <p:cNvPr id="246" name="Connecteur droit 245">
            <a:extLst>
              <a:ext uri="{FF2B5EF4-FFF2-40B4-BE49-F238E27FC236}">
                <a16:creationId xmlns:a16="http://schemas.microsoft.com/office/drawing/2014/main" id="{6A893FBA-4712-49C8-9FFF-C95818DE673C}"/>
              </a:ext>
            </a:extLst>
          </p:cNvPr>
          <p:cNvCxnSpPr>
            <a:cxnSpLocks/>
          </p:cNvCxnSpPr>
          <p:nvPr/>
        </p:nvCxnSpPr>
        <p:spPr>
          <a:xfrm flipH="1" flipV="1">
            <a:off x="5054514" y="3194222"/>
            <a:ext cx="1756203" cy="1891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248">
            <a:extLst>
              <a:ext uri="{FF2B5EF4-FFF2-40B4-BE49-F238E27FC236}">
                <a16:creationId xmlns:a16="http://schemas.microsoft.com/office/drawing/2014/main" id="{7A679AFF-60D3-4893-A334-A23EF8DA5095}"/>
              </a:ext>
            </a:extLst>
          </p:cNvPr>
          <p:cNvCxnSpPr>
            <a:cxnSpLocks/>
          </p:cNvCxnSpPr>
          <p:nvPr/>
        </p:nvCxnSpPr>
        <p:spPr>
          <a:xfrm flipV="1">
            <a:off x="6797695" y="3203678"/>
            <a:ext cx="8665" cy="133656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8" name="ZoneTexte 257">
            <a:extLst>
              <a:ext uri="{FF2B5EF4-FFF2-40B4-BE49-F238E27FC236}">
                <a16:creationId xmlns:a16="http://schemas.microsoft.com/office/drawing/2014/main" id="{3E0C28C3-F2F7-477C-96B8-47271D8C6F3C}"/>
              </a:ext>
            </a:extLst>
          </p:cNvPr>
          <p:cNvSpPr txBox="1"/>
          <p:nvPr/>
        </p:nvSpPr>
        <p:spPr>
          <a:xfrm>
            <a:off x="10162359" y="5326026"/>
            <a:ext cx="2029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On/Off +</a:t>
            </a:r>
          </a:p>
          <a:p>
            <a:pPr algn="ctr"/>
            <a:r>
              <a:rPr lang="en-US" dirty="0"/>
              <a:t>programming button</a:t>
            </a:r>
          </a:p>
        </p:txBody>
      </p:sp>
      <p:cxnSp>
        <p:nvCxnSpPr>
          <p:cNvPr id="259" name="Connecteur droit 258">
            <a:extLst>
              <a:ext uri="{FF2B5EF4-FFF2-40B4-BE49-F238E27FC236}">
                <a16:creationId xmlns:a16="http://schemas.microsoft.com/office/drawing/2014/main" id="{724D70D8-A889-4F96-AD80-6C50717C01F4}"/>
              </a:ext>
            </a:extLst>
          </p:cNvPr>
          <p:cNvCxnSpPr>
            <a:cxnSpLocks/>
          </p:cNvCxnSpPr>
          <p:nvPr/>
        </p:nvCxnSpPr>
        <p:spPr>
          <a:xfrm flipH="1">
            <a:off x="4457475" y="3652388"/>
            <a:ext cx="5353253" cy="1651478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4" name="Connecteur droit 263">
            <a:extLst>
              <a:ext uri="{FF2B5EF4-FFF2-40B4-BE49-F238E27FC236}">
                <a16:creationId xmlns:a16="http://schemas.microsoft.com/office/drawing/2014/main" id="{41D6324C-FE57-4E86-90A5-C7271B84E0DB}"/>
              </a:ext>
            </a:extLst>
          </p:cNvPr>
          <p:cNvCxnSpPr>
            <a:cxnSpLocks/>
          </p:cNvCxnSpPr>
          <p:nvPr/>
        </p:nvCxnSpPr>
        <p:spPr>
          <a:xfrm flipV="1">
            <a:off x="4595264" y="3842547"/>
            <a:ext cx="5021566" cy="149164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7" name="Connecteur droit 266">
            <a:extLst>
              <a:ext uri="{FF2B5EF4-FFF2-40B4-BE49-F238E27FC236}">
                <a16:creationId xmlns:a16="http://schemas.microsoft.com/office/drawing/2014/main" id="{9F57A494-8C7B-45B3-A091-F8C32A749E9E}"/>
              </a:ext>
            </a:extLst>
          </p:cNvPr>
          <p:cNvCxnSpPr>
            <a:cxnSpLocks/>
          </p:cNvCxnSpPr>
          <p:nvPr/>
        </p:nvCxnSpPr>
        <p:spPr>
          <a:xfrm flipH="1">
            <a:off x="4730854" y="4015306"/>
            <a:ext cx="4613556" cy="139503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3" name="Connecteur droit 272">
            <a:extLst>
              <a:ext uri="{FF2B5EF4-FFF2-40B4-BE49-F238E27FC236}">
                <a16:creationId xmlns:a16="http://schemas.microsoft.com/office/drawing/2014/main" id="{F03081E6-3393-4761-96D2-B81C3D92E906}"/>
              </a:ext>
            </a:extLst>
          </p:cNvPr>
          <p:cNvCxnSpPr>
            <a:cxnSpLocks/>
          </p:cNvCxnSpPr>
          <p:nvPr/>
        </p:nvCxnSpPr>
        <p:spPr>
          <a:xfrm flipV="1">
            <a:off x="5672811" y="4450271"/>
            <a:ext cx="11526" cy="2625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9" name="Connecteur droit 278">
            <a:extLst>
              <a:ext uri="{FF2B5EF4-FFF2-40B4-BE49-F238E27FC236}">
                <a16:creationId xmlns:a16="http://schemas.microsoft.com/office/drawing/2014/main" id="{F347884B-B08C-4A34-AE78-3E60765582E4}"/>
              </a:ext>
            </a:extLst>
          </p:cNvPr>
          <p:cNvCxnSpPr>
            <a:cxnSpLocks/>
          </p:cNvCxnSpPr>
          <p:nvPr/>
        </p:nvCxnSpPr>
        <p:spPr>
          <a:xfrm flipV="1">
            <a:off x="5364209" y="4438159"/>
            <a:ext cx="0" cy="3509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4" name="Connecteur droit 253">
            <a:extLst>
              <a:ext uri="{FF2B5EF4-FFF2-40B4-BE49-F238E27FC236}">
                <a16:creationId xmlns:a16="http://schemas.microsoft.com/office/drawing/2014/main" id="{E882BFEB-34A4-4153-9F05-C044C441399B}"/>
              </a:ext>
            </a:extLst>
          </p:cNvPr>
          <p:cNvCxnSpPr>
            <a:cxnSpLocks/>
          </p:cNvCxnSpPr>
          <p:nvPr/>
        </p:nvCxnSpPr>
        <p:spPr>
          <a:xfrm flipH="1" flipV="1">
            <a:off x="6804207" y="4534490"/>
            <a:ext cx="1952189" cy="79153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5B12B2B-7EF6-4021-9607-E7E94B3EB004}"/>
              </a:ext>
            </a:extLst>
          </p:cNvPr>
          <p:cNvCxnSpPr>
            <a:cxnSpLocks/>
          </p:cNvCxnSpPr>
          <p:nvPr/>
        </p:nvCxnSpPr>
        <p:spPr>
          <a:xfrm flipH="1" flipV="1">
            <a:off x="9047935" y="2438845"/>
            <a:ext cx="590418" cy="201142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1FA407D-0027-473D-ADBF-B1D84E7359A6}"/>
              </a:ext>
            </a:extLst>
          </p:cNvPr>
          <p:cNvCxnSpPr>
            <a:cxnSpLocks/>
          </p:cNvCxnSpPr>
          <p:nvPr/>
        </p:nvCxnSpPr>
        <p:spPr>
          <a:xfrm flipH="1" flipV="1">
            <a:off x="9135487" y="2515878"/>
            <a:ext cx="750240" cy="18198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7" name="Connecteur droit 296">
            <a:extLst>
              <a:ext uri="{FF2B5EF4-FFF2-40B4-BE49-F238E27FC236}">
                <a16:creationId xmlns:a16="http://schemas.microsoft.com/office/drawing/2014/main" id="{1B978944-F6AA-4148-B587-242E9FEB8751}"/>
              </a:ext>
            </a:extLst>
          </p:cNvPr>
          <p:cNvCxnSpPr>
            <a:cxnSpLocks/>
          </p:cNvCxnSpPr>
          <p:nvPr/>
        </p:nvCxnSpPr>
        <p:spPr>
          <a:xfrm>
            <a:off x="2496317" y="2929703"/>
            <a:ext cx="4213877" cy="4821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1" name="Connecteur droit 300">
            <a:extLst>
              <a:ext uri="{FF2B5EF4-FFF2-40B4-BE49-F238E27FC236}">
                <a16:creationId xmlns:a16="http://schemas.microsoft.com/office/drawing/2014/main" id="{E616B8A1-9AE0-49B5-818E-D05173A27A77}"/>
              </a:ext>
            </a:extLst>
          </p:cNvPr>
          <p:cNvCxnSpPr>
            <a:cxnSpLocks/>
          </p:cNvCxnSpPr>
          <p:nvPr/>
        </p:nvCxnSpPr>
        <p:spPr>
          <a:xfrm>
            <a:off x="2467206" y="3029818"/>
            <a:ext cx="4033370" cy="44291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5" name="Connecteur droit 304">
            <a:extLst>
              <a:ext uri="{FF2B5EF4-FFF2-40B4-BE49-F238E27FC236}">
                <a16:creationId xmlns:a16="http://schemas.microsoft.com/office/drawing/2014/main" id="{DB304DF3-E591-4580-A106-7045B2B9496C}"/>
              </a:ext>
            </a:extLst>
          </p:cNvPr>
          <p:cNvCxnSpPr>
            <a:cxnSpLocks/>
          </p:cNvCxnSpPr>
          <p:nvPr/>
        </p:nvCxnSpPr>
        <p:spPr>
          <a:xfrm>
            <a:off x="2015964" y="2456818"/>
            <a:ext cx="451242" cy="57300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0" name="Connecteur droit 309">
            <a:extLst>
              <a:ext uri="{FF2B5EF4-FFF2-40B4-BE49-F238E27FC236}">
                <a16:creationId xmlns:a16="http://schemas.microsoft.com/office/drawing/2014/main" id="{FBC76C21-100B-497C-92DA-F10CF01013F6}"/>
              </a:ext>
            </a:extLst>
          </p:cNvPr>
          <p:cNvCxnSpPr>
            <a:cxnSpLocks/>
          </p:cNvCxnSpPr>
          <p:nvPr/>
        </p:nvCxnSpPr>
        <p:spPr>
          <a:xfrm>
            <a:off x="2031662" y="2364871"/>
            <a:ext cx="464655" cy="56917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7" name="Connecteur droit 336">
            <a:extLst>
              <a:ext uri="{FF2B5EF4-FFF2-40B4-BE49-F238E27FC236}">
                <a16:creationId xmlns:a16="http://schemas.microsoft.com/office/drawing/2014/main" id="{D94E76EB-239C-4D60-8F2B-A9D55D053A81}"/>
              </a:ext>
            </a:extLst>
          </p:cNvPr>
          <p:cNvCxnSpPr>
            <a:cxnSpLocks/>
          </p:cNvCxnSpPr>
          <p:nvPr/>
        </p:nvCxnSpPr>
        <p:spPr>
          <a:xfrm flipH="1">
            <a:off x="4093195" y="5926534"/>
            <a:ext cx="643407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0" name="Connecteur droit 339">
            <a:extLst>
              <a:ext uri="{FF2B5EF4-FFF2-40B4-BE49-F238E27FC236}">
                <a16:creationId xmlns:a16="http://schemas.microsoft.com/office/drawing/2014/main" id="{95DFD598-8BAC-40B8-91C3-1FF2C16CE097}"/>
              </a:ext>
            </a:extLst>
          </p:cNvPr>
          <p:cNvCxnSpPr>
            <a:cxnSpLocks/>
          </p:cNvCxnSpPr>
          <p:nvPr/>
        </p:nvCxnSpPr>
        <p:spPr>
          <a:xfrm>
            <a:off x="10387925" y="4587178"/>
            <a:ext cx="104375" cy="133118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3" name="ZoneTexte 342">
            <a:extLst>
              <a:ext uri="{FF2B5EF4-FFF2-40B4-BE49-F238E27FC236}">
                <a16:creationId xmlns:a16="http://schemas.microsoft.com/office/drawing/2014/main" id="{D0E9605E-A1A5-4806-9DEB-FDC0B2DA680F}"/>
              </a:ext>
            </a:extLst>
          </p:cNvPr>
          <p:cNvSpPr txBox="1"/>
          <p:nvPr/>
        </p:nvSpPr>
        <p:spPr>
          <a:xfrm>
            <a:off x="6819098" y="6001247"/>
            <a:ext cx="13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Sensor feedback cable</a:t>
            </a:r>
          </a:p>
        </p:txBody>
      </p:sp>
      <p:cxnSp>
        <p:nvCxnSpPr>
          <p:cNvPr id="346" name="Connecteur droit 345">
            <a:extLst>
              <a:ext uri="{FF2B5EF4-FFF2-40B4-BE49-F238E27FC236}">
                <a16:creationId xmlns:a16="http://schemas.microsoft.com/office/drawing/2014/main" id="{0AFC848A-2F1A-4FD5-86FB-1B939F027DAA}"/>
              </a:ext>
            </a:extLst>
          </p:cNvPr>
          <p:cNvCxnSpPr>
            <a:cxnSpLocks/>
          </p:cNvCxnSpPr>
          <p:nvPr/>
        </p:nvCxnSpPr>
        <p:spPr>
          <a:xfrm>
            <a:off x="4082653" y="5334194"/>
            <a:ext cx="27568" cy="63526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8" name="Connecteur droit 347">
            <a:extLst>
              <a:ext uri="{FF2B5EF4-FFF2-40B4-BE49-F238E27FC236}">
                <a16:creationId xmlns:a16="http://schemas.microsoft.com/office/drawing/2014/main" id="{93801DBE-E78A-42A8-8D76-86B093A70218}"/>
              </a:ext>
            </a:extLst>
          </p:cNvPr>
          <p:cNvCxnSpPr>
            <a:cxnSpLocks/>
          </p:cNvCxnSpPr>
          <p:nvPr/>
        </p:nvCxnSpPr>
        <p:spPr>
          <a:xfrm flipH="1" flipV="1">
            <a:off x="3887144" y="5098924"/>
            <a:ext cx="176668" cy="2635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1" name="Connecteur droit 350">
            <a:extLst>
              <a:ext uri="{FF2B5EF4-FFF2-40B4-BE49-F238E27FC236}">
                <a16:creationId xmlns:a16="http://schemas.microsoft.com/office/drawing/2014/main" id="{500CE6BC-2BCA-4779-844C-C0B72A41E816}"/>
              </a:ext>
            </a:extLst>
          </p:cNvPr>
          <p:cNvCxnSpPr>
            <a:cxnSpLocks/>
          </p:cNvCxnSpPr>
          <p:nvPr/>
        </p:nvCxnSpPr>
        <p:spPr>
          <a:xfrm flipH="1" flipV="1">
            <a:off x="4007250" y="5088214"/>
            <a:ext cx="72980" cy="2600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4" name="Connecteur droit 353">
            <a:extLst>
              <a:ext uri="{FF2B5EF4-FFF2-40B4-BE49-F238E27FC236}">
                <a16:creationId xmlns:a16="http://schemas.microsoft.com/office/drawing/2014/main" id="{47B5D6DF-5C36-46A1-8EA3-43BD9B5AA32E}"/>
              </a:ext>
            </a:extLst>
          </p:cNvPr>
          <p:cNvCxnSpPr>
            <a:cxnSpLocks/>
          </p:cNvCxnSpPr>
          <p:nvPr/>
        </p:nvCxnSpPr>
        <p:spPr>
          <a:xfrm flipH="1" flipV="1">
            <a:off x="4080107" y="5073302"/>
            <a:ext cx="13089" cy="2608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7" name="Connecteur droit 356">
            <a:extLst>
              <a:ext uri="{FF2B5EF4-FFF2-40B4-BE49-F238E27FC236}">
                <a16:creationId xmlns:a16="http://schemas.microsoft.com/office/drawing/2014/main" id="{344CD503-6475-45EB-8733-22E68AB9B165}"/>
              </a:ext>
            </a:extLst>
          </p:cNvPr>
          <p:cNvCxnSpPr>
            <a:cxnSpLocks/>
          </p:cNvCxnSpPr>
          <p:nvPr/>
        </p:nvCxnSpPr>
        <p:spPr>
          <a:xfrm flipV="1">
            <a:off x="4103707" y="5083772"/>
            <a:ext cx="48012" cy="2644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3" name="Connecteur droit 362">
            <a:extLst>
              <a:ext uri="{FF2B5EF4-FFF2-40B4-BE49-F238E27FC236}">
                <a16:creationId xmlns:a16="http://schemas.microsoft.com/office/drawing/2014/main" id="{06DE8272-E411-4411-9D24-48F746AF9D57}"/>
              </a:ext>
            </a:extLst>
          </p:cNvPr>
          <p:cNvCxnSpPr>
            <a:cxnSpLocks/>
          </p:cNvCxnSpPr>
          <p:nvPr/>
        </p:nvCxnSpPr>
        <p:spPr>
          <a:xfrm flipV="1">
            <a:off x="4127232" y="5098924"/>
            <a:ext cx="90417" cy="235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7" name="Connecteur droit 366">
            <a:extLst>
              <a:ext uri="{FF2B5EF4-FFF2-40B4-BE49-F238E27FC236}">
                <a16:creationId xmlns:a16="http://schemas.microsoft.com/office/drawing/2014/main" id="{B5959120-CE25-4A4C-A1E2-05A6213491F0}"/>
              </a:ext>
            </a:extLst>
          </p:cNvPr>
          <p:cNvCxnSpPr>
            <a:cxnSpLocks/>
          </p:cNvCxnSpPr>
          <p:nvPr/>
        </p:nvCxnSpPr>
        <p:spPr>
          <a:xfrm flipV="1">
            <a:off x="4120732" y="5137152"/>
            <a:ext cx="168406" cy="197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3" name="ZoneTexte 372">
            <a:extLst>
              <a:ext uri="{FF2B5EF4-FFF2-40B4-BE49-F238E27FC236}">
                <a16:creationId xmlns:a16="http://schemas.microsoft.com/office/drawing/2014/main" id="{71F37678-B3F0-40E8-B254-929259BA5C90}"/>
              </a:ext>
            </a:extLst>
          </p:cNvPr>
          <p:cNvSpPr txBox="1"/>
          <p:nvPr/>
        </p:nvSpPr>
        <p:spPr>
          <a:xfrm>
            <a:off x="3386439" y="4840176"/>
            <a:ext cx="1431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? ? ? ? ? ?</a:t>
            </a:r>
          </a:p>
        </p:txBody>
      </p:sp>
    </p:spTree>
    <p:extLst>
      <p:ext uri="{BB962C8B-B14F-4D97-AF65-F5344CB8AC3E}">
        <p14:creationId xmlns:p14="http://schemas.microsoft.com/office/powerpoint/2010/main" val="32835039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106</Words>
  <Application>Microsoft Office PowerPoint</Application>
  <PresentationFormat>Grand écran</PresentationFormat>
  <Paragraphs>42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Laurent Ellerbach</dc:creator>
  <cp:lastModifiedBy>Maxime Ellerbach</cp:lastModifiedBy>
  <cp:revision>22</cp:revision>
  <dcterms:created xsi:type="dcterms:W3CDTF">2018-09-21T06:53:31Z</dcterms:created>
  <dcterms:modified xsi:type="dcterms:W3CDTF">2020-12-04T16:54:29Z</dcterms:modified>
</cp:coreProperties>
</file>